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754"/>
    <a:srgbClr val="B2CB59"/>
    <a:srgbClr val="70AF55"/>
    <a:srgbClr val="FCFCDE"/>
    <a:srgbClr val="B4C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656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28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AC549-58D7-4F81-BD30-1309127A3A04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CN" altLang="en-US"/>
        </a:p>
      </dgm:t>
    </dgm:pt>
    <dgm:pt modelId="{87502C2D-E560-4D5C-AEAC-8A5FAAD2E056}">
      <dgm:prSet phldrT="[文本]"/>
      <dgm:spPr/>
      <dgm:t>
        <a:bodyPr/>
        <a:lstStyle/>
        <a:p>
          <a:pPr algn="ctr">
            <a:lnSpc>
              <a:spcPct val="100000"/>
            </a:lnSpc>
          </a:pPr>
          <a:r>
            <a:rPr lang="en-US" altLang="zh-CN" dirty="0"/>
            <a:t>What is </a:t>
          </a:r>
          <a:r>
            <a:rPr lang="en-US" altLang="zh-CN" b="0" u="sng" dirty="0"/>
            <a:t>bone age</a:t>
          </a:r>
          <a:r>
            <a:rPr lang="en-US" altLang="zh-CN" dirty="0"/>
            <a:t>?</a:t>
          </a:r>
          <a:endParaRPr lang="zh-CN" altLang="en-US" dirty="0"/>
        </a:p>
      </dgm:t>
    </dgm:pt>
    <dgm:pt modelId="{22884CDC-C134-4930-860F-E6229CE3960F}" type="parTrans" cxnId="{8CB6BF57-6630-4D20-A13A-EF8A0B41EAF7}">
      <dgm:prSet/>
      <dgm:spPr/>
      <dgm:t>
        <a:bodyPr/>
        <a:lstStyle/>
        <a:p>
          <a:endParaRPr lang="zh-CN" altLang="en-US"/>
        </a:p>
      </dgm:t>
    </dgm:pt>
    <dgm:pt modelId="{3DF67551-8743-47BF-A19C-4485ED0CAD2D}" type="sibTrans" cxnId="{8CB6BF57-6630-4D20-A13A-EF8A0B41EAF7}">
      <dgm:prSet/>
      <dgm:spPr/>
      <dgm:t>
        <a:bodyPr/>
        <a:lstStyle/>
        <a:p>
          <a:endParaRPr lang="zh-CN" altLang="en-US"/>
        </a:p>
      </dgm:t>
    </dgm:pt>
    <dgm:pt modelId="{C4A0988C-BBDC-42C6-98FD-0E9D41276F20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n-ea"/>
              <a:ea typeface="+mn-ea"/>
            </a:rPr>
            <a:t>Bone age: data for </a:t>
          </a:r>
          <a:r>
            <a:rPr lang="en-US" b="1" dirty="0">
              <a:latin typeface="+mn-ea"/>
              <a:ea typeface="+mn-ea"/>
            </a:rPr>
            <a:t>assessing children's skeletal</a:t>
          </a:r>
          <a:endParaRPr lang="zh-CN" altLang="en-US" b="1" dirty="0">
            <a:latin typeface="+mn-ea"/>
            <a:ea typeface="+mn-ea"/>
          </a:endParaRPr>
        </a:p>
      </dgm:t>
    </dgm:pt>
    <dgm:pt modelId="{F053C921-D837-468E-8226-9884D69FA458}" type="parTrans" cxnId="{D450D825-EF23-4F9E-81EB-330D6F007DE3}">
      <dgm:prSet/>
      <dgm:spPr/>
      <dgm:t>
        <a:bodyPr/>
        <a:lstStyle/>
        <a:p>
          <a:endParaRPr lang="zh-CN" altLang="en-US"/>
        </a:p>
      </dgm:t>
    </dgm:pt>
    <dgm:pt modelId="{7A4933AC-6FB0-40F4-BE44-A142BC1DB3B0}" type="sibTrans" cxnId="{D450D825-EF23-4F9E-81EB-330D6F007DE3}">
      <dgm:prSet/>
      <dgm:spPr/>
      <dgm:t>
        <a:bodyPr/>
        <a:lstStyle/>
        <a:p>
          <a:endParaRPr lang="zh-CN" altLang="en-US"/>
        </a:p>
      </dgm:t>
    </dgm:pt>
    <dgm:pt modelId="{182D41FF-E93A-48AB-806B-FFF411DE0DDE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n-ea"/>
              <a:ea typeface="+mn-ea"/>
            </a:rPr>
            <a:t>Development, used clinically for growth assessment and diagnosis</a:t>
          </a:r>
          <a:endParaRPr lang="zh-CN" altLang="en-US" dirty="0">
            <a:latin typeface="+mn-ea"/>
            <a:ea typeface="+mn-ea"/>
          </a:endParaRPr>
        </a:p>
      </dgm:t>
    </dgm:pt>
    <dgm:pt modelId="{B4D9D84D-AB10-4D5E-8B6E-82044D920914}" type="parTrans" cxnId="{E9A0CA88-4ED0-42B5-81E1-D1BDB009915C}">
      <dgm:prSet/>
      <dgm:spPr/>
      <dgm:t>
        <a:bodyPr/>
        <a:lstStyle/>
        <a:p>
          <a:endParaRPr lang="zh-CN" altLang="en-US"/>
        </a:p>
      </dgm:t>
    </dgm:pt>
    <dgm:pt modelId="{DDE87F03-73A6-4B4A-8F98-4F057361B321}" type="sibTrans" cxnId="{E9A0CA88-4ED0-42B5-81E1-D1BDB009915C}">
      <dgm:prSet/>
      <dgm:spPr/>
      <dgm:t>
        <a:bodyPr/>
        <a:lstStyle/>
        <a:p>
          <a:endParaRPr lang="zh-CN" altLang="en-US"/>
        </a:p>
      </dgm:t>
    </dgm:pt>
    <dgm:pt modelId="{56294047-886A-4A39-88D2-C2EE228D0366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+mn-ea"/>
              <a:ea typeface="+mn-ea"/>
            </a:rPr>
            <a:t>By doing bone age evaluation, some hidden disease can be detected. </a:t>
          </a:r>
          <a:r>
            <a:rPr lang="en-US" dirty="0">
              <a:latin typeface="+mn-ea"/>
              <a:ea typeface="+mn-ea"/>
            </a:rPr>
            <a:t>If we fail to detect them, it may lead to deformity.</a:t>
          </a:r>
          <a:endParaRPr lang="zh-CN" altLang="en-US" dirty="0">
            <a:latin typeface="+mn-ea"/>
            <a:ea typeface="+mn-ea"/>
          </a:endParaRPr>
        </a:p>
      </dgm:t>
    </dgm:pt>
    <dgm:pt modelId="{416BA33D-319C-4E25-B59B-172CC0D477B7}" type="parTrans" cxnId="{94D3B68F-9C68-4400-9807-2AB23680F342}">
      <dgm:prSet/>
      <dgm:spPr/>
      <dgm:t>
        <a:bodyPr/>
        <a:lstStyle/>
        <a:p>
          <a:endParaRPr lang="zh-CN" altLang="en-US"/>
        </a:p>
      </dgm:t>
    </dgm:pt>
    <dgm:pt modelId="{4DF496B6-1B51-4160-98A6-EACFDFA02BB7}" type="sibTrans" cxnId="{94D3B68F-9C68-4400-9807-2AB23680F342}">
      <dgm:prSet/>
      <dgm:spPr/>
      <dgm:t>
        <a:bodyPr/>
        <a:lstStyle/>
        <a:p>
          <a:endParaRPr lang="zh-CN" altLang="en-US"/>
        </a:p>
      </dgm:t>
    </dgm:pt>
    <dgm:pt modelId="{2E3A3722-159C-4423-B339-E766D760F857}" type="pres">
      <dgm:prSet presAssocID="{F25AC549-58D7-4F81-BD30-1309127A3A04}" presName="linear" presStyleCnt="0">
        <dgm:presLayoutVars>
          <dgm:animLvl val="lvl"/>
          <dgm:resizeHandles val="exact"/>
        </dgm:presLayoutVars>
      </dgm:prSet>
      <dgm:spPr/>
    </dgm:pt>
    <dgm:pt modelId="{A6D52F17-02E1-4B69-B7D0-F745367474F8}" type="pres">
      <dgm:prSet presAssocID="{87502C2D-E560-4D5C-AEAC-8A5FAAD2E05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1D62D28-F328-44AF-A737-57E21D7F3D81}" type="pres">
      <dgm:prSet presAssocID="{87502C2D-E560-4D5C-AEAC-8A5FAAD2E056}" presName="childText" presStyleLbl="revTx" presStyleIdx="0" presStyleCnt="1" custLinFactNeighborX="-2124" custLinFactNeighborY="13937">
        <dgm:presLayoutVars>
          <dgm:bulletEnabled val="1"/>
        </dgm:presLayoutVars>
      </dgm:prSet>
      <dgm:spPr/>
    </dgm:pt>
  </dgm:ptLst>
  <dgm:cxnLst>
    <dgm:cxn modelId="{326D9305-19FE-44F3-8CC4-DE1F1CFFFEDA}" type="presOf" srcId="{56294047-886A-4A39-88D2-C2EE228D0366}" destId="{31D62D28-F328-44AF-A737-57E21D7F3D81}" srcOrd="0" destOrd="2" presId="urn:microsoft.com/office/officeart/2005/8/layout/vList2"/>
    <dgm:cxn modelId="{D450D825-EF23-4F9E-81EB-330D6F007DE3}" srcId="{87502C2D-E560-4D5C-AEAC-8A5FAAD2E056}" destId="{C4A0988C-BBDC-42C6-98FD-0E9D41276F20}" srcOrd="0" destOrd="0" parTransId="{F053C921-D837-468E-8226-9884D69FA458}" sibTransId="{7A4933AC-6FB0-40F4-BE44-A142BC1DB3B0}"/>
    <dgm:cxn modelId="{8CB6BF57-6630-4D20-A13A-EF8A0B41EAF7}" srcId="{F25AC549-58D7-4F81-BD30-1309127A3A04}" destId="{87502C2D-E560-4D5C-AEAC-8A5FAAD2E056}" srcOrd="0" destOrd="0" parTransId="{22884CDC-C134-4930-860F-E6229CE3960F}" sibTransId="{3DF67551-8743-47BF-A19C-4485ED0CAD2D}"/>
    <dgm:cxn modelId="{E9A0CA88-4ED0-42B5-81E1-D1BDB009915C}" srcId="{87502C2D-E560-4D5C-AEAC-8A5FAAD2E056}" destId="{182D41FF-E93A-48AB-806B-FFF411DE0DDE}" srcOrd="1" destOrd="0" parTransId="{B4D9D84D-AB10-4D5E-8B6E-82044D920914}" sibTransId="{DDE87F03-73A6-4B4A-8F98-4F057361B321}"/>
    <dgm:cxn modelId="{94D3B68F-9C68-4400-9807-2AB23680F342}" srcId="{87502C2D-E560-4D5C-AEAC-8A5FAAD2E056}" destId="{56294047-886A-4A39-88D2-C2EE228D0366}" srcOrd="2" destOrd="0" parTransId="{416BA33D-319C-4E25-B59B-172CC0D477B7}" sibTransId="{4DF496B6-1B51-4160-98A6-EACFDFA02BB7}"/>
    <dgm:cxn modelId="{E815FE9D-9E00-41A3-856C-211F9970FD3F}" type="presOf" srcId="{182D41FF-E93A-48AB-806B-FFF411DE0DDE}" destId="{31D62D28-F328-44AF-A737-57E21D7F3D81}" srcOrd="0" destOrd="1" presId="urn:microsoft.com/office/officeart/2005/8/layout/vList2"/>
    <dgm:cxn modelId="{EC34CFAD-A9FF-45F5-B1BB-BDE74453B0A9}" type="presOf" srcId="{F25AC549-58D7-4F81-BD30-1309127A3A04}" destId="{2E3A3722-159C-4423-B339-E766D760F857}" srcOrd="0" destOrd="0" presId="urn:microsoft.com/office/officeart/2005/8/layout/vList2"/>
    <dgm:cxn modelId="{6886E4C1-A1C6-4B5F-8F07-D0A84EB4EBE8}" type="presOf" srcId="{87502C2D-E560-4D5C-AEAC-8A5FAAD2E056}" destId="{A6D52F17-02E1-4B69-B7D0-F745367474F8}" srcOrd="0" destOrd="0" presId="urn:microsoft.com/office/officeart/2005/8/layout/vList2"/>
    <dgm:cxn modelId="{1330DEE9-7E5B-448A-A069-8B775520F8CA}" type="presOf" srcId="{C4A0988C-BBDC-42C6-98FD-0E9D41276F20}" destId="{31D62D28-F328-44AF-A737-57E21D7F3D81}" srcOrd="0" destOrd="0" presId="urn:microsoft.com/office/officeart/2005/8/layout/vList2"/>
    <dgm:cxn modelId="{479DFA0F-D0B4-4E97-92FA-A658AB17C8A7}" type="presParOf" srcId="{2E3A3722-159C-4423-B339-E766D760F857}" destId="{A6D52F17-02E1-4B69-B7D0-F745367474F8}" srcOrd="0" destOrd="0" presId="urn:microsoft.com/office/officeart/2005/8/layout/vList2"/>
    <dgm:cxn modelId="{C665A98A-4BE1-4041-8B6D-807C224F832E}" type="presParOf" srcId="{2E3A3722-159C-4423-B339-E766D760F857}" destId="{31D62D28-F328-44AF-A737-57E21D7F3D8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4CA9A7-0CC7-48E1-8D17-F8340FD5C5F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13F001B-C94E-4981-9FFE-BBD304ABAF5B}">
      <dgm:prSet phldrT="[文本]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r>
            <a:rPr lang="en-US" altLang="en-US" dirty="0"/>
            <a:t>SOM</a:t>
          </a:r>
          <a:endParaRPr lang="zh-CN" altLang="en-US" dirty="0"/>
        </a:p>
      </dgm:t>
    </dgm:pt>
    <dgm:pt modelId="{F4C1454A-CC4F-4790-8530-BEB3FEC251A2}" type="parTrans" cxnId="{4E886FB1-1433-44FA-A2CF-534DE0F7FDF9}">
      <dgm:prSet/>
      <dgm:spPr/>
      <dgm:t>
        <a:bodyPr/>
        <a:lstStyle/>
        <a:p>
          <a:endParaRPr lang="zh-CN" altLang="en-US"/>
        </a:p>
      </dgm:t>
    </dgm:pt>
    <dgm:pt modelId="{58541AE5-9F43-49CD-8D89-8298A3C1363F}" type="sibTrans" cxnId="{4E886FB1-1433-44FA-A2CF-534DE0F7FDF9}">
      <dgm:prSet/>
      <dgm:spPr/>
      <dgm:t>
        <a:bodyPr/>
        <a:lstStyle/>
        <a:p>
          <a:endParaRPr lang="zh-CN" altLang="en-US"/>
        </a:p>
      </dgm:t>
    </dgm:pt>
    <dgm:pt modelId="{3C880A35-B028-411D-966F-248E561BEF83}">
      <dgm:prSet phldrT="[文本]"/>
      <dgm:spPr>
        <a:solidFill>
          <a:srgbClr val="70AF55">
            <a:alpha val="30000"/>
          </a:srgbClr>
        </a:solidFill>
        <a:ln>
          <a:solidFill>
            <a:srgbClr val="70AF55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dirty="0">
              <a:solidFill>
                <a:schemeClr val="tx1"/>
              </a:solidFill>
            </a:rPr>
            <a:t>Most cities in east </a:t>
          </a:r>
          <a:r>
            <a:rPr lang="en-US" altLang="zh-CN" dirty="0">
              <a:solidFill>
                <a:schemeClr val="tx1"/>
              </a:solidFill>
            </a:rPr>
            <a:t>A</a:t>
          </a:r>
          <a:r>
            <a:rPr lang="en-US" altLang="en-US" dirty="0">
              <a:solidFill>
                <a:schemeClr val="tx1"/>
              </a:solidFill>
            </a:rPr>
            <a:t>sia</a:t>
          </a:r>
          <a:endParaRPr lang="zh-CN" altLang="en-US" dirty="0">
            <a:solidFill>
              <a:schemeClr val="tx1"/>
            </a:solidFill>
          </a:endParaRPr>
        </a:p>
      </dgm:t>
    </dgm:pt>
    <dgm:pt modelId="{057E2E22-CDA1-4378-8F3F-D5077471A7A3}" type="parTrans" cxnId="{8822371A-B168-4827-8EF0-575C5252594F}">
      <dgm:prSet/>
      <dgm:spPr/>
      <dgm:t>
        <a:bodyPr/>
        <a:lstStyle/>
        <a:p>
          <a:endParaRPr lang="zh-CN" altLang="en-US"/>
        </a:p>
      </dgm:t>
    </dgm:pt>
    <dgm:pt modelId="{94EF663A-C5FC-4A34-B0B4-A3D9AEF5AD40}" type="sibTrans" cxnId="{8822371A-B168-4827-8EF0-575C5252594F}">
      <dgm:prSet/>
      <dgm:spPr/>
      <dgm:t>
        <a:bodyPr/>
        <a:lstStyle/>
        <a:p>
          <a:endParaRPr lang="zh-CN" altLang="en-US"/>
        </a:p>
      </dgm:t>
    </dgm:pt>
    <dgm:pt modelId="{4210B7B4-A132-49E6-85AF-16D520997C37}">
      <dgm:prSet phldrT="[文本]"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r>
            <a:rPr lang="en-US" altLang="en-US" dirty="0"/>
            <a:t>SAM</a:t>
          </a:r>
          <a:endParaRPr lang="zh-CN" altLang="en-US" dirty="0"/>
        </a:p>
      </dgm:t>
    </dgm:pt>
    <dgm:pt modelId="{32EA6646-4EFD-49EF-B58D-855ADB905C6B}" type="parTrans" cxnId="{D51088D9-9CE6-42E5-9ABA-D38B1248AF48}">
      <dgm:prSet/>
      <dgm:spPr/>
      <dgm:t>
        <a:bodyPr/>
        <a:lstStyle/>
        <a:p>
          <a:endParaRPr lang="zh-CN" altLang="en-US"/>
        </a:p>
      </dgm:t>
    </dgm:pt>
    <dgm:pt modelId="{ED76FA38-7B28-49BD-B4C1-3F560488314A}" type="sibTrans" cxnId="{D51088D9-9CE6-42E5-9ABA-D38B1248AF48}">
      <dgm:prSet/>
      <dgm:spPr/>
      <dgm:t>
        <a:bodyPr/>
        <a:lstStyle/>
        <a:p>
          <a:endParaRPr lang="zh-CN" altLang="en-US"/>
        </a:p>
      </dgm:t>
    </dgm:pt>
    <dgm:pt modelId="{84C06401-C44E-4376-AC8E-3AC4DA6DE323}">
      <dgm:prSet phldrT="[文本]"/>
      <dgm:spPr>
        <a:solidFill>
          <a:srgbClr val="B2CB59">
            <a:alpha val="30000"/>
          </a:srgbClr>
        </a:solidFill>
        <a:ln>
          <a:solidFill>
            <a:srgbClr val="B2CB59"/>
          </a:solidFill>
        </a:ln>
      </dgm:spPr>
      <dgm:t>
        <a:bodyPr/>
        <a:lstStyle/>
        <a:p>
          <a:r>
            <a:rPr lang="en-US" altLang="en-US" dirty="0"/>
            <a:t>Almost every city in the second world</a:t>
          </a:r>
          <a:endParaRPr lang="zh-CN" altLang="en-US" dirty="0"/>
        </a:p>
      </dgm:t>
    </dgm:pt>
    <dgm:pt modelId="{46ABE3BB-AE33-4873-B47B-0FB672F11B07}" type="parTrans" cxnId="{39BC4529-1DB2-40EB-A83F-93F7274DA93E}">
      <dgm:prSet/>
      <dgm:spPr/>
      <dgm:t>
        <a:bodyPr/>
        <a:lstStyle/>
        <a:p>
          <a:endParaRPr lang="zh-CN" altLang="en-US"/>
        </a:p>
      </dgm:t>
    </dgm:pt>
    <dgm:pt modelId="{12F03D73-A2ED-4F18-BAA2-09A5BF1A1AA7}" type="sibTrans" cxnId="{39BC4529-1DB2-40EB-A83F-93F7274DA93E}">
      <dgm:prSet/>
      <dgm:spPr/>
      <dgm:t>
        <a:bodyPr/>
        <a:lstStyle/>
        <a:p>
          <a:endParaRPr lang="zh-CN" altLang="en-US"/>
        </a:p>
      </dgm:t>
    </dgm:pt>
    <dgm:pt modelId="{4F69361A-F9B7-4FA3-BB45-594F5503C831}">
      <dgm:prSet phldrT="[文本]"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TOM</a:t>
          </a:r>
          <a:endParaRPr lang="zh-CN" altLang="en-US" dirty="0"/>
        </a:p>
      </dgm:t>
    </dgm:pt>
    <dgm:pt modelId="{F45C3DF4-DBAC-4F9C-A45B-2C762E7C4E3D}" type="parTrans" cxnId="{4376A530-4887-4A03-B666-D3C2F67CA2A6}">
      <dgm:prSet/>
      <dgm:spPr/>
      <dgm:t>
        <a:bodyPr/>
        <a:lstStyle/>
        <a:p>
          <a:endParaRPr lang="zh-CN" altLang="en-US"/>
        </a:p>
      </dgm:t>
    </dgm:pt>
    <dgm:pt modelId="{6EBDED7E-E65F-4C45-A4B3-7C654E2493CD}" type="sibTrans" cxnId="{4376A530-4887-4A03-B666-D3C2F67CA2A6}">
      <dgm:prSet/>
      <dgm:spPr/>
      <dgm:t>
        <a:bodyPr/>
        <a:lstStyle/>
        <a:p>
          <a:endParaRPr lang="zh-CN" altLang="en-US"/>
        </a:p>
      </dgm:t>
    </dgm:pt>
    <dgm:pt modelId="{01F7F411-FA5D-420F-A80D-CCEC3826D952}">
      <dgm:prSet phldrT="[文本]"/>
      <dgm:spPr>
        <a:solidFill>
          <a:srgbClr val="EEC754">
            <a:alpha val="30000"/>
          </a:srgbClr>
        </a:solidFill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The entire first and second world</a:t>
          </a:r>
          <a:endParaRPr lang="zh-CN" altLang="en-US" dirty="0"/>
        </a:p>
      </dgm:t>
    </dgm:pt>
    <dgm:pt modelId="{51B7CB09-4756-4D02-A7E0-6B864205ABE2}" type="parTrans" cxnId="{02426D0A-949B-49B9-A8AE-C2295995306A}">
      <dgm:prSet/>
      <dgm:spPr/>
      <dgm:t>
        <a:bodyPr/>
        <a:lstStyle/>
        <a:p>
          <a:endParaRPr lang="zh-CN" altLang="en-US"/>
        </a:p>
      </dgm:t>
    </dgm:pt>
    <dgm:pt modelId="{9F283EA2-06AF-423B-85FA-A47AB52B59B4}" type="sibTrans" cxnId="{02426D0A-949B-49B9-A8AE-C2295995306A}">
      <dgm:prSet/>
      <dgm:spPr/>
      <dgm:t>
        <a:bodyPr/>
        <a:lstStyle/>
        <a:p>
          <a:endParaRPr lang="zh-CN" altLang="en-US"/>
        </a:p>
      </dgm:t>
    </dgm:pt>
    <dgm:pt modelId="{CCC59868-7871-4314-8E85-46F16345E1E9}" type="pres">
      <dgm:prSet presAssocID="{D84CA9A7-0CC7-48E1-8D17-F8340FD5C5F8}" presName="Name0" presStyleCnt="0">
        <dgm:presLayoutVars>
          <dgm:dir/>
          <dgm:animLvl val="lvl"/>
          <dgm:resizeHandles val="exact"/>
        </dgm:presLayoutVars>
      </dgm:prSet>
      <dgm:spPr/>
    </dgm:pt>
    <dgm:pt modelId="{D18C8A22-8F38-454B-8CCD-02319D83C2D9}" type="pres">
      <dgm:prSet presAssocID="{313F001B-C94E-4981-9FFE-BBD304ABAF5B}" presName="composite" presStyleCnt="0"/>
      <dgm:spPr/>
    </dgm:pt>
    <dgm:pt modelId="{B1D67C8B-9096-421F-8EBA-F044BF22DDCF}" type="pres">
      <dgm:prSet presAssocID="{313F001B-C94E-4981-9FFE-BBD304ABAF5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DE720F7-0088-4EE6-A86A-BD25C405B93D}" type="pres">
      <dgm:prSet presAssocID="{313F001B-C94E-4981-9FFE-BBD304ABAF5B}" presName="desTx" presStyleLbl="alignAccFollowNode1" presStyleIdx="0" presStyleCnt="3">
        <dgm:presLayoutVars>
          <dgm:bulletEnabled val="1"/>
        </dgm:presLayoutVars>
      </dgm:prSet>
      <dgm:spPr/>
    </dgm:pt>
    <dgm:pt modelId="{D1680180-A895-44CE-8834-F7BE736F3B51}" type="pres">
      <dgm:prSet presAssocID="{58541AE5-9F43-49CD-8D89-8298A3C1363F}" presName="space" presStyleCnt="0"/>
      <dgm:spPr/>
    </dgm:pt>
    <dgm:pt modelId="{B50CCED9-8B42-4FAD-B95B-343B938579AD}" type="pres">
      <dgm:prSet presAssocID="{4210B7B4-A132-49E6-85AF-16D520997C37}" presName="composite" presStyleCnt="0"/>
      <dgm:spPr/>
    </dgm:pt>
    <dgm:pt modelId="{A233AFE9-3B61-42D7-A791-E18C196939F2}" type="pres">
      <dgm:prSet presAssocID="{4210B7B4-A132-49E6-85AF-16D520997C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CBDD03D-1644-4AF0-A8CD-6E73ADCFE0CF}" type="pres">
      <dgm:prSet presAssocID="{4210B7B4-A132-49E6-85AF-16D520997C37}" presName="desTx" presStyleLbl="alignAccFollowNode1" presStyleIdx="1" presStyleCnt="3">
        <dgm:presLayoutVars>
          <dgm:bulletEnabled val="1"/>
        </dgm:presLayoutVars>
      </dgm:prSet>
      <dgm:spPr/>
    </dgm:pt>
    <dgm:pt modelId="{DC7034CB-08B1-479B-A9C6-89D04D2B4B2B}" type="pres">
      <dgm:prSet presAssocID="{ED76FA38-7B28-49BD-B4C1-3F560488314A}" presName="space" presStyleCnt="0"/>
      <dgm:spPr/>
    </dgm:pt>
    <dgm:pt modelId="{B969F275-1F73-4D0E-B18A-E3D1B43E08BE}" type="pres">
      <dgm:prSet presAssocID="{4F69361A-F9B7-4FA3-BB45-594F5503C831}" presName="composite" presStyleCnt="0"/>
      <dgm:spPr/>
    </dgm:pt>
    <dgm:pt modelId="{CB34D40E-0420-49E3-B78E-82B7623881EA}" type="pres">
      <dgm:prSet presAssocID="{4F69361A-F9B7-4FA3-BB45-594F5503C83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4685929-DA70-4BBF-B18C-7A56E229CBD1}" type="pres">
      <dgm:prSet presAssocID="{4F69361A-F9B7-4FA3-BB45-594F5503C83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2426D0A-949B-49B9-A8AE-C2295995306A}" srcId="{4F69361A-F9B7-4FA3-BB45-594F5503C831}" destId="{01F7F411-FA5D-420F-A80D-CCEC3826D952}" srcOrd="0" destOrd="0" parTransId="{51B7CB09-4756-4D02-A7E0-6B864205ABE2}" sibTransId="{9F283EA2-06AF-423B-85FA-A47AB52B59B4}"/>
    <dgm:cxn modelId="{8822371A-B168-4827-8EF0-575C5252594F}" srcId="{313F001B-C94E-4981-9FFE-BBD304ABAF5B}" destId="{3C880A35-B028-411D-966F-248E561BEF83}" srcOrd="0" destOrd="0" parTransId="{057E2E22-CDA1-4378-8F3F-D5077471A7A3}" sibTransId="{94EF663A-C5FC-4A34-B0B4-A3D9AEF5AD40}"/>
    <dgm:cxn modelId="{92BDFA1A-FB27-4FE5-BB5D-3D0F4DE82131}" type="presOf" srcId="{4F69361A-F9B7-4FA3-BB45-594F5503C831}" destId="{CB34D40E-0420-49E3-B78E-82B7623881EA}" srcOrd="0" destOrd="0" presId="urn:microsoft.com/office/officeart/2005/8/layout/hList1"/>
    <dgm:cxn modelId="{39BC4529-1DB2-40EB-A83F-93F7274DA93E}" srcId="{4210B7B4-A132-49E6-85AF-16D520997C37}" destId="{84C06401-C44E-4376-AC8E-3AC4DA6DE323}" srcOrd="0" destOrd="0" parTransId="{46ABE3BB-AE33-4873-B47B-0FB672F11B07}" sibTransId="{12F03D73-A2ED-4F18-BAA2-09A5BF1A1AA7}"/>
    <dgm:cxn modelId="{4376A530-4887-4A03-B666-D3C2F67CA2A6}" srcId="{D84CA9A7-0CC7-48E1-8D17-F8340FD5C5F8}" destId="{4F69361A-F9B7-4FA3-BB45-594F5503C831}" srcOrd="2" destOrd="0" parTransId="{F45C3DF4-DBAC-4F9C-A45B-2C762E7C4E3D}" sibTransId="{6EBDED7E-E65F-4C45-A4B3-7C654E2493CD}"/>
    <dgm:cxn modelId="{F4DD2A32-3229-4EB7-91FA-5E7BE480F3FC}" type="presOf" srcId="{01F7F411-FA5D-420F-A80D-CCEC3826D952}" destId="{F4685929-DA70-4BBF-B18C-7A56E229CBD1}" srcOrd="0" destOrd="0" presId="urn:microsoft.com/office/officeart/2005/8/layout/hList1"/>
    <dgm:cxn modelId="{450C3C77-EC29-4917-B1AD-AAD279E2A599}" type="presOf" srcId="{4210B7B4-A132-49E6-85AF-16D520997C37}" destId="{A233AFE9-3B61-42D7-A791-E18C196939F2}" srcOrd="0" destOrd="0" presId="urn:microsoft.com/office/officeart/2005/8/layout/hList1"/>
    <dgm:cxn modelId="{96D5E359-F7A1-41EA-8BB6-5E0B3589746B}" type="presOf" srcId="{84C06401-C44E-4376-AC8E-3AC4DA6DE323}" destId="{7CBDD03D-1644-4AF0-A8CD-6E73ADCFE0CF}" srcOrd="0" destOrd="0" presId="urn:microsoft.com/office/officeart/2005/8/layout/hList1"/>
    <dgm:cxn modelId="{6AF933A1-3774-4926-9D7D-C2A116399545}" type="presOf" srcId="{D84CA9A7-0CC7-48E1-8D17-F8340FD5C5F8}" destId="{CCC59868-7871-4314-8E85-46F16345E1E9}" srcOrd="0" destOrd="0" presId="urn:microsoft.com/office/officeart/2005/8/layout/hList1"/>
    <dgm:cxn modelId="{4E886FB1-1433-44FA-A2CF-534DE0F7FDF9}" srcId="{D84CA9A7-0CC7-48E1-8D17-F8340FD5C5F8}" destId="{313F001B-C94E-4981-9FFE-BBD304ABAF5B}" srcOrd="0" destOrd="0" parTransId="{F4C1454A-CC4F-4790-8530-BEB3FEC251A2}" sibTransId="{58541AE5-9F43-49CD-8D89-8298A3C1363F}"/>
    <dgm:cxn modelId="{49F756B5-A6AD-4EF0-8D46-4EC3D932D2FE}" type="presOf" srcId="{3C880A35-B028-411D-966F-248E561BEF83}" destId="{DDE720F7-0088-4EE6-A86A-BD25C405B93D}" srcOrd="0" destOrd="0" presId="urn:microsoft.com/office/officeart/2005/8/layout/hList1"/>
    <dgm:cxn modelId="{DEE6E3C1-0220-407B-AD6B-E73F5840A268}" type="presOf" srcId="{313F001B-C94E-4981-9FFE-BBD304ABAF5B}" destId="{B1D67C8B-9096-421F-8EBA-F044BF22DDCF}" srcOrd="0" destOrd="0" presId="urn:microsoft.com/office/officeart/2005/8/layout/hList1"/>
    <dgm:cxn modelId="{D51088D9-9CE6-42E5-9ABA-D38B1248AF48}" srcId="{D84CA9A7-0CC7-48E1-8D17-F8340FD5C5F8}" destId="{4210B7B4-A132-49E6-85AF-16D520997C37}" srcOrd="1" destOrd="0" parTransId="{32EA6646-4EFD-49EF-B58D-855ADB905C6B}" sibTransId="{ED76FA38-7B28-49BD-B4C1-3F560488314A}"/>
    <dgm:cxn modelId="{2F0F5756-BC1F-4633-A686-D551081F784D}" type="presParOf" srcId="{CCC59868-7871-4314-8E85-46F16345E1E9}" destId="{D18C8A22-8F38-454B-8CCD-02319D83C2D9}" srcOrd="0" destOrd="0" presId="urn:microsoft.com/office/officeart/2005/8/layout/hList1"/>
    <dgm:cxn modelId="{86621496-2892-4665-9365-618245AB9B7F}" type="presParOf" srcId="{D18C8A22-8F38-454B-8CCD-02319D83C2D9}" destId="{B1D67C8B-9096-421F-8EBA-F044BF22DDCF}" srcOrd="0" destOrd="0" presId="urn:microsoft.com/office/officeart/2005/8/layout/hList1"/>
    <dgm:cxn modelId="{E9CD0E96-432B-4455-BE90-7E660138CC30}" type="presParOf" srcId="{D18C8A22-8F38-454B-8CCD-02319D83C2D9}" destId="{DDE720F7-0088-4EE6-A86A-BD25C405B93D}" srcOrd="1" destOrd="0" presId="urn:microsoft.com/office/officeart/2005/8/layout/hList1"/>
    <dgm:cxn modelId="{323EBF02-7EBE-473E-9DB7-9389ECAEE35E}" type="presParOf" srcId="{CCC59868-7871-4314-8E85-46F16345E1E9}" destId="{D1680180-A895-44CE-8834-F7BE736F3B51}" srcOrd="1" destOrd="0" presId="urn:microsoft.com/office/officeart/2005/8/layout/hList1"/>
    <dgm:cxn modelId="{AA3E655D-9004-478D-9A65-11CE2FCEE67D}" type="presParOf" srcId="{CCC59868-7871-4314-8E85-46F16345E1E9}" destId="{B50CCED9-8B42-4FAD-B95B-343B938579AD}" srcOrd="2" destOrd="0" presId="urn:microsoft.com/office/officeart/2005/8/layout/hList1"/>
    <dgm:cxn modelId="{A0423655-59C6-4CDF-84FB-491C901BC8E0}" type="presParOf" srcId="{B50CCED9-8B42-4FAD-B95B-343B938579AD}" destId="{A233AFE9-3B61-42D7-A791-E18C196939F2}" srcOrd="0" destOrd="0" presId="urn:microsoft.com/office/officeart/2005/8/layout/hList1"/>
    <dgm:cxn modelId="{18BFA113-9A0C-4F5E-B97C-66E73DB74774}" type="presParOf" srcId="{B50CCED9-8B42-4FAD-B95B-343B938579AD}" destId="{7CBDD03D-1644-4AF0-A8CD-6E73ADCFE0CF}" srcOrd="1" destOrd="0" presId="urn:microsoft.com/office/officeart/2005/8/layout/hList1"/>
    <dgm:cxn modelId="{3EC8ED91-F51F-4A50-A1CA-7E3B2E521569}" type="presParOf" srcId="{CCC59868-7871-4314-8E85-46F16345E1E9}" destId="{DC7034CB-08B1-479B-A9C6-89D04D2B4B2B}" srcOrd="3" destOrd="0" presId="urn:microsoft.com/office/officeart/2005/8/layout/hList1"/>
    <dgm:cxn modelId="{1EF90B76-890A-4DB8-A2F2-15043E3BF42E}" type="presParOf" srcId="{CCC59868-7871-4314-8E85-46F16345E1E9}" destId="{B969F275-1F73-4D0E-B18A-E3D1B43E08BE}" srcOrd="4" destOrd="0" presId="urn:microsoft.com/office/officeart/2005/8/layout/hList1"/>
    <dgm:cxn modelId="{B7A7A8C0-3FC4-4583-BDE5-610156559948}" type="presParOf" srcId="{B969F275-1F73-4D0E-B18A-E3D1B43E08BE}" destId="{CB34D40E-0420-49E3-B78E-82B7623881EA}" srcOrd="0" destOrd="0" presId="urn:microsoft.com/office/officeart/2005/8/layout/hList1"/>
    <dgm:cxn modelId="{C7E6D57B-0643-4263-8684-644F1DC985ED}" type="presParOf" srcId="{B969F275-1F73-4D0E-B18A-E3D1B43E08BE}" destId="{F4685929-DA70-4BBF-B18C-7A56E229CB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5BCCC6-D94B-4873-A8BE-9743B358A8F0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6F11F3A-F459-4C6F-9B8C-E75C7B81EF33}">
      <dgm:prSet phldrT="[文本]" custT="1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r>
            <a:rPr lang="en-US" altLang="en-US" sz="2400" dirty="0"/>
            <a:t>F</a:t>
          </a:r>
          <a:r>
            <a:rPr lang="en-US" altLang="zh-CN" sz="2400" dirty="0"/>
            <a:t>eb.</a:t>
          </a:r>
          <a:r>
            <a:rPr lang="en-US" altLang="en-US" sz="2400" dirty="0"/>
            <a:t> 2024</a:t>
          </a:r>
          <a:endParaRPr lang="zh-CN" altLang="en-US" sz="2400" dirty="0"/>
        </a:p>
      </dgm:t>
    </dgm:pt>
    <dgm:pt modelId="{EBAEBC47-35C2-49CB-9E04-DA7A4DE65B15}" type="parTrans" cxnId="{7D2F00A5-04D0-449A-8B82-DAADC6ACAD18}">
      <dgm:prSet/>
      <dgm:spPr/>
      <dgm:t>
        <a:bodyPr/>
        <a:lstStyle/>
        <a:p>
          <a:endParaRPr lang="zh-CN" altLang="en-US"/>
        </a:p>
      </dgm:t>
    </dgm:pt>
    <dgm:pt modelId="{0991C55F-8CCA-4AC8-9E31-19EA6184D53F}" type="sibTrans" cxnId="{7D2F00A5-04D0-449A-8B82-DAADC6ACAD18}">
      <dgm:prSet/>
      <dgm:spPr>
        <a:solidFill>
          <a:srgbClr val="70AF55">
            <a:alpha val="30000"/>
          </a:srgbClr>
        </a:solidFill>
        <a:ln>
          <a:solidFill>
            <a:srgbClr val="70AF55"/>
          </a:solidFill>
        </a:ln>
      </dgm:spPr>
      <dgm:t>
        <a:bodyPr/>
        <a:lstStyle/>
        <a:p>
          <a:endParaRPr lang="zh-CN" altLang="en-US"/>
        </a:p>
      </dgm:t>
    </dgm:pt>
    <dgm:pt modelId="{91317901-C091-479E-8080-501A1C84CDD8}">
      <dgm:prSet phldrT="[文本]" custT="1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sz="1400" dirty="0"/>
            <a:t>BUD-Bone-Age v1.0</a:t>
          </a:r>
          <a:endParaRPr lang="zh-CN" altLang="en-US" sz="1400" dirty="0"/>
        </a:p>
      </dgm:t>
    </dgm:pt>
    <dgm:pt modelId="{922BDFB3-AEEF-4CCF-8531-4774CD539E30}" type="parTrans" cxnId="{D4D51BC5-A6E7-49EA-A91E-CF1E604E73B3}">
      <dgm:prSet/>
      <dgm:spPr/>
      <dgm:t>
        <a:bodyPr/>
        <a:lstStyle/>
        <a:p>
          <a:endParaRPr lang="zh-CN" altLang="en-US"/>
        </a:p>
      </dgm:t>
    </dgm:pt>
    <dgm:pt modelId="{E5CB4B82-536A-40CC-89A8-154F512729EE}" type="sibTrans" cxnId="{D4D51BC5-A6E7-49EA-A91E-CF1E604E73B3}">
      <dgm:prSet/>
      <dgm:spPr/>
      <dgm:t>
        <a:bodyPr/>
        <a:lstStyle/>
        <a:p>
          <a:endParaRPr lang="zh-CN" altLang="en-US"/>
        </a:p>
      </dgm:t>
    </dgm:pt>
    <dgm:pt modelId="{2E793CCC-3934-447D-86FB-5A06A9026C96}">
      <dgm:prSet phldrT="[文本]" custT="1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sz="1400" dirty="0"/>
            <a:t>Bone-age </a:t>
          </a:r>
          <a:r>
            <a:rPr lang="en-US" altLang="en-US" sz="1400" dirty="0" err="1"/>
            <a:t>evaluting</a:t>
          </a:r>
          <a:r>
            <a:rPr lang="en-US" altLang="en-US" sz="1400" dirty="0"/>
            <a:t> AI</a:t>
          </a:r>
          <a:endParaRPr lang="zh-CN" altLang="en-US" sz="1400" dirty="0"/>
        </a:p>
      </dgm:t>
    </dgm:pt>
    <dgm:pt modelId="{BD3AEAD1-CF84-4C10-AB3C-2180525B6B55}" type="parTrans" cxnId="{9ED82922-D0FD-4B4A-992F-0822C0321CDC}">
      <dgm:prSet/>
      <dgm:spPr/>
      <dgm:t>
        <a:bodyPr/>
        <a:lstStyle/>
        <a:p>
          <a:endParaRPr lang="zh-CN" altLang="en-US"/>
        </a:p>
      </dgm:t>
    </dgm:pt>
    <dgm:pt modelId="{568CE917-1350-423D-BBA5-B7D9B5CF2D1B}" type="sibTrans" cxnId="{9ED82922-D0FD-4B4A-992F-0822C0321CDC}">
      <dgm:prSet/>
      <dgm:spPr/>
      <dgm:t>
        <a:bodyPr/>
        <a:lstStyle/>
        <a:p>
          <a:endParaRPr lang="zh-CN" altLang="en-US"/>
        </a:p>
      </dgm:t>
    </dgm:pt>
    <dgm:pt modelId="{77A4BFDF-CA0F-42B5-9933-8790FC4C1DDC}">
      <dgm:prSet phldrT="[文本]" custT="1"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r>
            <a:rPr lang="en-US" altLang="en-US" sz="2400" dirty="0"/>
            <a:t>Apr. 2024</a:t>
          </a:r>
          <a:endParaRPr lang="zh-CN" altLang="en-US" sz="2400" dirty="0"/>
        </a:p>
      </dgm:t>
    </dgm:pt>
    <dgm:pt modelId="{358FD742-BCBB-45F5-8E94-4FB348BE447F}" type="parTrans" cxnId="{5AA5067B-6A18-4399-A4FE-B721581A8703}">
      <dgm:prSet/>
      <dgm:spPr/>
      <dgm:t>
        <a:bodyPr/>
        <a:lstStyle/>
        <a:p>
          <a:endParaRPr lang="zh-CN" altLang="en-US"/>
        </a:p>
      </dgm:t>
    </dgm:pt>
    <dgm:pt modelId="{02D468A6-81B5-42C9-A060-93307889F847}" type="sibTrans" cxnId="{5AA5067B-6A18-4399-A4FE-B721581A8703}">
      <dgm:prSet/>
      <dgm:spPr>
        <a:solidFill>
          <a:srgbClr val="B2CB59">
            <a:alpha val="30000"/>
          </a:srgbClr>
        </a:solidFill>
        <a:ln>
          <a:solidFill>
            <a:srgbClr val="B2CB59"/>
          </a:solidFill>
        </a:ln>
      </dgm:spPr>
      <dgm:t>
        <a:bodyPr/>
        <a:lstStyle/>
        <a:p>
          <a:endParaRPr lang="zh-CN" altLang="en-US"/>
        </a:p>
      </dgm:t>
    </dgm:pt>
    <dgm:pt modelId="{075EB8F4-9C09-4C7F-8FA2-441140518AEF}">
      <dgm:prSet phldrT="[文本]" custT="1"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r>
            <a:rPr lang="en-US" altLang="en-US" sz="2400" dirty="0"/>
            <a:t>June 2024</a:t>
          </a:r>
          <a:endParaRPr lang="zh-CN" altLang="en-US" sz="2400" dirty="0"/>
        </a:p>
      </dgm:t>
    </dgm:pt>
    <dgm:pt modelId="{B7724EDE-80FC-4D46-AA9C-CFA133FCD4E2}" type="parTrans" cxnId="{65548A75-40AE-443C-81E6-CFCB505C4579}">
      <dgm:prSet/>
      <dgm:spPr/>
      <dgm:t>
        <a:bodyPr/>
        <a:lstStyle/>
        <a:p>
          <a:endParaRPr lang="zh-CN" altLang="en-US"/>
        </a:p>
      </dgm:t>
    </dgm:pt>
    <dgm:pt modelId="{6AF7C8E1-5061-4793-8692-2767A88C7319}" type="sibTrans" cxnId="{65548A75-40AE-443C-81E6-CFCB505C4579}">
      <dgm:prSet/>
      <dgm:spPr/>
      <dgm:t>
        <a:bodyPr/>
        <a:lstStyle/>
        <a:p>
          <a:endParaRPr lang="zh-CN" altLang="en-US"/>
        </a:p>
      </dgm:t>
    </dgm:pt>
    <dgm:pt modelId="{9F0453FD-947E-4A2A-9B09-7C4A4E80D7C1}">
      <dgm:prSet phldrT="[文本]"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Recommendation for the nearest hospital</a:t>
          </a:r>
          <a:endParaRPr lang="zh-CN" altLang="en-US" dirty="0"/>
        </a:p>
      </dgm:t>
    </dgm:pt>
    <dgm:pt modelId="{63B14539-E9BF-4B18-ADFA-025103DFB38E}" type="parTrans" cxnId="{AFA10ECD-1958-4941-AB59-717478CB3F2E}">
      <dgm:prSet/>
      <dgm:spPr/>
      <dgm:t>
        <a:bodyPr/>
        <a:lstStyle/>
        <a:p>
          <a:endParaRPr lang="zh-CN" altLang="en-US"/>
        </a:p>
      </dgm:t>
    </dgm:pt>
    <dgm:pt modelId="{8B013A75-000A-41BD-B315-2D31D9CFEFF7}" type="sibTrans" cxnId="{AFA10ECD-1958-4941-AB59-717478CB3F2E}">
      <dgm:prSet/>
      <dgm:spPr/>
      <dgm:t>
        <a:bodyPr/>
        <a:lstStyle/>
        <a:p>
          <a:endParaRPr lang="zh-CN" altLang="en-US"/>
        </a:p>
      </dgm:t>
    </dgm:pt>
    <dgm:pt modelId="{3DCCE6D6-A207-47E6-ABAE-77AF51C11B4C}">
      <dgm:prSet custT="1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sz="1400" dirty="0"/>
            <a:t>Evaluate bone age(primary stage)</a:t>
          </a:r>
          <a:endParaRPr lang="zh-CN" altLang="en-US" sz="1400" dirty="0"/>
        </a:p>
      </dgm:t>
    </dgm:pt>
    <dgm:pt modelId="{033AE5DB-CF20-401F-B030-71DE10713343}" type="parTrans" cxnId="{2DC4CCCB-ABDD-4C58-86E6-0340AF3A5037}">
      <dgm:prSet/>
      <dgm:spPr/>
      <dgm:t>
        <a:bodyPr/>
        <a:lstStyle/>
        <a:p>
          <a:endParaRPr lang="zh-CN" altLang="en-US"/>
        </a:p>
      </dgm:t>
    </dgm:pt>
    <dgm:pt modelId="{B7CC2AE3-E542-48EE-B496-C56FA091A2DF}" type="sibTrans" cxnId="{2DC4CCCB-ABDD-4C58-86E6-0340AF3A5037}">
      <dgm:prSet/>
      <dgm:spPr/>
      <dgm:t>
        <a:bodyPr/>
        <a:lstStyle/>
        <a:p>
          <a:endParaRPr lang="zh-CN" altLang="en-US"/>
        </a:p>
      </dgm:t>
    </dgm:pt>
    <dgm:pt modelId="{D004DBEA-9D24-43B0-A9E9-B22CDBD5DBA2}">
      <dgm:prSet custT="1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sz="1400" dirty="0"/>
            <a:t>1k customer try the trial</a:t>
          </a:r>
          <a:endParaRPr lang="zh-CN" altLang="en-US" sz="1400" dirty="0"/>
        </a:p>
      </dgm:t>
    </dgm:pt>
    <dgm:pt modelId="{1F753966-FDE4-47BF-9375-916FF0F90143}" type="parTrans" cxnId="{CE856499-7FE8-462E-AB6B-52DF08706BFD}">
      <dgm:prSet/>
      <dgm:spPr/>
      <dgm:t>
        <a:bodyPr/>
        <a:lstStyle/>
        <a:p>
          <a:endParaRPr lang="zh-CN" altLang="en-US"/>
        </a:p>
      </dgm:t>
    </dgm:pt>
    <dgm:pt modelId="{6CAD57F4-3098-4EBE-BF18-D01063D85232}" type="sibTrans" cxnId="{CE856499-7FE8-462E-AB6B-52DF08706BFD}">
      <dgm:prSet/>
      <dgm:spPr/>
      <dgm:t>
        <a:bodyPr/>
        <a:lstStyle/>
        <a:p>
          <a:endParaRPr lang="zh-CN" altLang="en-US"/>
        </a:p>
      </dgm:t>
    </dgm:pt>
    <dgm:pt modelId="{BBAAF33A-D9EF-4832-9BB2-5595767ED746}">
      <dgm:prSet custT="1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sz="1400" dirty="0"/>
            <a:t>AVG NPS&gt;5</a:t>
          </a:r>
          <a:endParaRPr lang="zh-CN" altLang="en-US" sz="1400" dirty="0"/>
        </a:p>
      </dgm:t>
    </dgm:pt>
    <dgm:pt modelId="{2D62B2CB-A381-43A8-AA1C-D73C44A1111E}" type="parTrans" cxnId="{C3B33D40-B971-45B7-89C7-4B580C6B784B}">
      <dgm:prSet/>
      <dgm:spPr/>
      <dgm:t>
        <a:bodyPr/>
        <a:lstStyle/>
        <a:p>
          <a:endParaRPr lang="zh-CN" altLang="en-US"/>
        </a:p>
      </dgm:t>
    </dgm:pt>
    <dgm:pt modelId="{733BF28F-0CBE-455C-B9A9-391370643656}" type="sibTrans" cxnId="{C3B33D40-B971-45B7-89C7-4B580C6B784B}">
      <dgm:prSet/>
      <dgm:spPr/>
      <dgm:t>
        <a:bodyPr/>
        <a:lstStyle/>
        <a:p>
          <a:endParaRPr lang="zh-CN" altLang="en-US"/>
        </a:p>
      </dgm:t>
    </dgm:pt>
    <dgm:pt modelId="{9456EBC5-B423-4A9F-95F6-66ECEB2EBFC9}">
      <dgm:prSet custT="1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sz="1200" dirty="0"/>
            <a:t>BUD-Bone-Age v2.0</a:t>
          </a:r>
          <a:endParaRPr lang="zh-CN" altLang="en-US" sz="1200" dirty="0"/>
        </a:p>
      </dgm:t>
    </dgm:pt>
    <dgm:pt modelId="{6D8B3117-FB6C-40A7-9A3C-64B7E6AB4316}" type="parTrans" cxnId="{D22C16E0-360C-4882-A938-FA46FEFEE698}">
      <dgm:prSet/>
      <dgm:spPr/>
      <dgm:t>
        <a:bodyPr/>
        <a:lstStyle/>
        <a:p>
          <a:endParaRPr lang="zh-CN" altLang="en-US"/>
        </a:p>
      </dgm:t>
    </dgm:pt>
    <dgm:pt modelId="{C8083693-18F1-42F8-ABAF-CA53271340D1}" type="sibTrans" cxnId="{D22C16E0-360C-4882-A938-FA46FEFEE698}">
      <dgm:prSet/>
      <dgm:spPr/>
      <dgm:t>
        <a:bodyPr/>
        <a:lstStyle/>
        <a:p>
          <a:endParaRPr lang="zh-CN" altLang="en-US"/>
        </a:p>
      </dgm:t>
    </dgm:pt>
    <dgm:pt modelId="{B9829B55-CC8E-485F-B824-E8A01C88237A}">
      <dgm:prSet custT="1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sz="1200" dirty="0"/>
            <a:t>Tailored model</a:t>
          </a:r>
          <a:endParaRPr lang="zh-CN" altLang="en-US" sz="1200" dirty="0"/>
        </a:p>
      </dgm:t>
    </dgm:pt>
    <dgm:pt modelId="{4D8C0814-CC8E-4867-BB48-6B65140DCD96}" type="parTrans" cxnId="{002C44DB-16CE-4D63-81B7-46FE96AA7B4B}">
      <dgm:prSet/>
      <dgm:spPr/>
      <dgm:t>
        <a:bodyPr/>
        <a:lstStyle/>
        <a:p>
          <a:endParaRPr lang="zh-CN" altLang="en-US"/>
        </a:p>
      </dgm:t>
    </dgm:pt>
    <dgm:pt modelId="{9E29E3C9-5502-42DD-A745-6A7C660E1BC6}" type="sibTrans" cxnId="{002C44DB-16CE-4D63-81B7-46FE96AA7B4B}">
      <dgm:prSet/>
      <dgm:spPr/>
      <dgm:t>
        <a:bodyPr/>
        <a:lstStyle/>
        <a:p>
          <a:endParaRPr lang="zh-CN" altLang="en-US"/>
        </a:p>
      </dgm:t>
    </dgm:pt>
    <dgm:pt modelId="{9B3838F4-1591-4E39-81A5-C80838B9C6D1}">
      <dgm:prSet custT="1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sz="1200" dirty="0"/>
            <a:t>Tailored model of bone-age measuring for different regions</a:t>
          </a:r>
          <a:endParaRPr lang="zh-CN" altLang="en-US" sz="1200" dirty="0"/>
        </a:p>
      </dgm:t>
    </dgm:pt>
    <dgm:pt modelId="{80FC502C-BD65-4EB3-B9CC-6B19E3F07D89}" type="parTrans" cxnId="{50B2F827-EFAC-4F86-9111-ACEC2825B538}">
      <dgm:prSet/>
      <dgm:spPr/>
      <dgm:t>
        <a:bodyPr/>
        <a:lstStyle/>
        <a:p>
          <a:endParaRPr lang="zh-CN" altLang="en-US"/>
        </a:p>
      </dgm:t>
    </dgm:pt>
    <dgm:pt modelId="{7ED0F1A7-3043-43C9-BCAD-0D644CA3B838}" type="sibTrans" cxnId="{50B2F827-EFAC-4F86-9111-ACEC2825B538}">
      <dgm:prSet/>
      <dgm:spPr/>
      <dgm:t>
        <a:bodyPr/>
        <a:lstStyle/>
        <a:p>
          <a:endParaRPr lang="zh-CN" altLang="en-US"/>
        </a:p>
      </dgm:t>
    </dgm:pt>
    <dgm:pt modelId="{4530AC15-C309-4023-BC53-09A4DE8EFF2F}">
      <dgm:prSet custT="1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sz="1200" dirty="0"/>
            <a:t>10k customer try the trial</a:t>
          </a:r>
          <a:endParaRPr lang="zh-CN" altLang="en-US" sz="1200" dirty="0"/>
        </a:p>
      </dgm:t>
    </dgm:pt>
    <dgm:pt modelId="{1652C43A-F817-453E-B821-38E593B8EF6A}" type="parTrans" cxnId="{6DF16D21-55D1-4441-AD5A-E89EEB8348E8}">
      <dgm:prSet/>
      <dgm:spPr/>
      <dgm:t>
        <a:bodyPr/>
        <a:lstStyle/>
        <a:p>
          <a:endParaRPr lang="zh-CN" altLang="en-US"/>
        </a:p>
      </dgm:t>
    </dgm:pt>
    <dgm:pt modelId="{01D23B74-0356-45CD-9287-2DBE2946697A}" type="sibTrans" cxnId="{6DF16D21-55D1-4441-AD5A-E89EEB8348E8}">
      <dgm:prSet/>
      <dgm:spPr/>
      <dgm:t>
        <a:bodyPr/>
        <a:lstStyle/>
        <a:p>
          <a:endParaRPr lang="zh-CN" altLang="en-US"/>
        </a:p>
      </dgm:t>
    </dgm:pt>
    <dgm:pt modelId="{64F45A3B-C174-4830-9C4A-7A2142AF1BCF}">
      <dgm:prSet custT="1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sz="1200" dirty="0"/>
            <a:t>AVG NPS&gt;5</a:t>
          </a:r>
          <a:endParaRPr lang="zh-CN" altLang="en-US" sz="1200" dirty="0"/>
        </a:p>
      </dgm:t>
    </dgm:pt>
    <dgm:pt modelId="{47BB91C0-A869-47D5-A04A-7AD61A51D6A1}" type="parTrans" cxnId="{656F97A4-3A82-41C4-9134-BB3E7DBB54AB}">
      <dgm:prSet/>
      <dgm:spPr/>
      <dgm:t>
        <a:bodyPr/>
        <a:lstStyle/>
        <a:p>
          <a:endParaRPr lang="zh-CN" altLang="en-US"/>
        </a:p>
      </dgm:t>
    </dgm:pt>
    <dgm:pt modelId="{D45EC15D-169E-432B-959E-1060A781D347}" type="sibTrans" cxnId="{656F97A4-3A82-41C4-9134-BB3E7DBB54AB}">
      <dgm:prSet/>
      <dgm:spPr/>
      <dgm:t>
        <a:bodyPr/>
        <a:lstStyle/>
        <a:p>
          <a:endParaRPr lang="zh-CN" altLang="en-US"/>
        </a:p>
      </dgm:t>
    </dgm:pt>
    <dgm:pt modelId="{8706AA65-C40D-41C2-8CCB-0E7C8C55B060}">
      <dgm:prSet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BUD-Smart-Recommendation</a:t>
          </a:r>
          <a:endParaRPr lang="zh-CN" altLang="en-US" dirty="0"/>
        </a:p>
      </dgm:t>
    </dgm:pt>
    <dgm:pt modelId="{20304903-84A2-41DA-8369-EBBBA5F05928}" type="parTrans" cxnId="{62B7BB62-A121-443A-B1AF-D5C16BF88383}">
      <dgm:prSet/>
      <dgm:spPr/>
      <dgm:t>
        <a:bodyPr/>
        <a:lstStyle/>
        <a:p>
          <a:endParaRPr lang="zh-CN" altLang="en-US"/>
        </a:p>
      </dgm:t>
    </dgm:pt>
    <dgm:pt modelId="{C85A64F2-EE24-4E33-9078-463E146B2EFB}" type="sibTrans" cxnId="{62B7BB62-A121-443A-B1AF-D5C16BF88383}">
      <dgm:prSet/>
      <dgm:spPr/>
      <dgm:t>
        <a:bodyPr/>
        <a:lstStyle/>
        <a:p>
          <a:endParaRPr lang="zh-CN" altLang="en-US"/>
        </a:p>
      </dgm:t>
    </dgm:pt>
    <dgm:pt modelId="{BE09C53A-207A-41BC-BFE8-892FB3EC20B3}">
      <dgm:prSet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The system will give recommendation of the nearest hospital to conduct follow by treatment toward hidden disease </a:t>
          </a:r>
          <a:endParaRPr lang="zh-CN" altLang="en-US" dirty="0"/>
        </a:p>
      </dgm:t>
    </dgm:pt>
    <dgm:pt modelId="{A83A5B1F-8C86-4F54-AE43-6074DFBC119A}" type="parTrans" cxnId="{F3DA73C2-989B-41E0-A153-23EBB07B4879}">
      <dgm:prSet/>
      <dgm:spPr/>
      <dgm:t>
        <a:bodyPr/>
        <a:lstStyle/>
        <a:p>
          <a:endParaRPr lang="zh-CN" altLang="en-US"/>
        </a:p>
      </dgm:t>
    </dgm:pt>
    <dgm:pt modelId="{576A659E-A766-48CB-A227-336113F348A7}" type="sibTrans" cxnId="{F3DA73C2-989B-41E0-A153-23EBB07B4879}">
      <dgm:prSet/>
      <dgm:spPr/>
      <dgm:t>
        <a:bodyPr/>
        <a:lstStyle/>
        <a:p>
          <a:endParaRPr lang="zh-CN" altLang="en-US"/>
        </a:p>
      </dgm:t>
    </dgm:pt>
    <dgm:pt modelId="{CB6940DD-7926-4CC5-AFF4-8076A1BB2F5D}">
      <dgm:prSet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50k customer try the trial</a:t>
          </a:r>
          <a:endParaRPr lang="zh-CN" altLang="en-US" dirty="0"/>
        </a:p>
      </dgm:t>
    </dgm:pt>
    <dgm:pt modelId="{2D87A12E-FCDA-404D-A4AC-4438FF8D7755}" type="parTrans" cxnId="{1E5AF461-3108-46E9-93E7-D1F9791B3432}">
      <dgm:prSet/>
      <dgm:spPr/>
      <dgm:t>
        <a:bodyPr/>
        <a:lstStyle/>
        <a:p>
          <a:endParaRPr lang="zh-CN" altLang="en-US"/>
        </a:p>
      </dgm:t>
    </dgm:pt>
    <dgm:pt modelId="{482F4ECC-E0BE-478F-B57C-357C3A961324}" type="sibTrans" cxnId="{1E5AF461-3108-46E9-93E7-D1F9791B3432}">
      <dgm:prSet/>
      <dgm:spPr/>
      <dgm:t>
        <a:bodyPr/>
        <a:lstStyle/>
        <a:p>
          <a:endParaRPr lang="zh-CN" altLang="en-US"/>
        </a:p>
      </dgm:t>
    </dgm:pt>
    <dgm:pt modelId="{F94E9512-B68E-42DD-B204-D341801E2741}">
      <dgm:prSet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AVG NPS&gt;7</a:t>
          </a:r>
          <a:endParaRPr lang="zh-CN" altLang="en-US" dirty="0"/>
        </a:p>
      </dgm:t>
    </dgm:pt>
    <dgm:pt modelId="{F7A0CA49-A2D0-40EA-8A1A-F68008312286}" type="parTrans" cxnId="{361AFD26-D181-4B5C-A5CC-356974251605}">
      <dgm:prSet/>
      <dgm:spPr/>
      <dgm:t>
        <a:bodyPr/>
        <a:lstStyle/>
        <a:p>
          <a:endParaRPr lang="zh-CN" altLang="en-US"/>
        </a:p>
      </dgm:t>
    </dgm:pt>
    <dgm:pt modelId="{AE69F2E6-C6F2-4ECE-817A-61381782198E}" type="sibTrans" cxnId="{361AFD26-D181-4B5C-A5CC-356974251605}">
      <dgm:prSet/>
      <dgm:spPr/>
      <dgm:t>
        <a:bodyPr/>
        <a:lstStyle/>
        <a:p>
          <a:endParaRPr lang="zh-CN" altLang="en-US"/>
        </a:p>
      </dgm:t>
    </dgm:pt>
    <dgm:pt modelId="{DB0BE62E-6A36-456A-AFE3-E562F22ADE42}" type="pres">
      <dgm:prSet presAssocID="{B85BCCC6-D94B-4873-A8BE-9743B358A8F0}" presName="Name0" presStyleCnt="0">
        <dgm:presLayoutVars>
          <dgm:dir/>
          <dgm:animLvl val="lvl"/>
          <dgm:resizeHandles val="exact"/>
        </dgm:presLayoutVars>
      </dgm:prSet>
      <dgm:spPr/>
    </dgm:pt>
    <dgm:pt modelId="{7E41B597-E288-49FF-87C8-C23FA7718AC6}" type="pres">
      <dgm:prSet presAssocID="{B85BCCC6-D94B-4873-A8BE-9743B358A8F0}" presName="tSp" presStyleCnt="0"/>
      <dgm:spPr/>
    </dgm:pt>
    <dgm:pt modelId="{EF2C387D-51F6-41E7-B2BD-5E0633ACFDD6}" type="pres">
      <dgm:prSet presAssocID="{B85BCCC6-D94B-4873-A8BE-9743B358A8F0}" presName="bSp" presStyleCnt="0"/>
      <dgm:spPr/>
    </dgm:pt>
    <dgm:pt modelId="{635DE805-5E00-4748-ABE8-A46B43B07779}" type="pres">
      <dgm:prSet presAssocID="{B85BCCC6-D94B-4873-A8BE-9743B358A8F0}" presName="process" presStyleCnt="0"/>
      <dgm:spPr/>
    </dgm:pt>
    <dgm:pt modelId="{C29CF314-751C-491D-8B68-4C5B15919BE6}" type="pres">
      <dgm:prSet presAssocID="{D6F11F3A-F459-4C6F-9B8C-E75C7B81EF33}" presName="composite1" presStyleCnt="0"/>
      <dgm:spPr/>
    </dgm:pt>
    <dgm:pt modelId="{C2316840-F148-4929-BF99-54A04B911443}" type="pres">
      <dgm:prSet presAssocID="{D6F11F3A-F459-4C6F-9B8C-E75C7B81EF33}" presName="dummyNode1" presStyleLbl="node1" presStyleIdx="0" presStyleCnt="3"/>
      <dgm:spPr/>
    </dgm:pt>
    <dgm:pt modelId="{9148E678-1720-4C17-A7B6-F2762C9573E1}" type="pres">
      <dgm:prSet presAssocID="{D6F11F3A-F459-4C6F-9B8C-E75C7B81EF33}" presName="childNode1" presStyleLbl="bgAcc1" presStyleIdx="0" presStyleCnt="3">
        <dgm:presLayoutVars>
          <dgm:bulletEnabled val="1"/>
        </dgm:presLayoutVars>
      </dgm:prSet>
      <dgm:spPr/>
    </dgm:pt>
    <dgm:pt modelId="{1D38F33F-682C-430D-9B6A-DBFDD2FBD115}" type="pres">
      <dgm:prSet presAssocID="{D6F11F3A-F459-4C6F-9B8C-E75C7B81EF33}" presName="childNode1tx" presStyleLbl="bgAcc1" presStyleIdx="0" presStyleCnt="3">
        <dgm:presLayoutVars>
          <dgm:bulletEnabled val="1"/>
        </dgm:presLayoutVars>
      </dgm:prSet>
      <dgm:spPr/>
    </dgm:pt>
    <dgm:pt modelId="{03C77562-65F4-497B-AB24-FD54EC350243}" type="pres">
      <dgm:prSet presAssocID="{D6F11F3A-F459-4C6F-9B8C-E75C7B81EF33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C517CE2-B835-4FD5-B613-88D595D00C6F}" type="pres">
      <dgm:prSet presAssocID="{D6F11F3A-F459-4C6F-9B8C-E75C7B81EF33}" presName="connSite1" presStyleCnt="0"/>
      <dgm:spPr/>
    </dgm:pt>
    <dgm:pt modelId="{871575DB-EA61-4491-AB96-C6DE273302E0}" type="pres">
      <dgm:prSet presAssocID="{0991C55F-8CCA-4AC8-9E31-19EA6184D53F}" presName="Name9" presStyleLbl="sibTrans2D1" presStyleIdx="0" presStyleCnt="2"/>
      <dgm:spPr/>
    </dgm:pt>
    <dgm:pt modelId="{77F766EF-AF01-477A-976F-81A373C404F6}" type="pres">
      <dgm:prSet presAssocID="{77A4BFDF-CA0F-42B5-9933-8790FC4C1DDC}" presName="composite2" presStyleCnt="0"/>
      <dgm:spPr/>
    </dgm:pt>
    <dgm:pt modelId="{CA926C3F-506C-4158-963C-B3CC308C1E4D}" type="pres">
      <dgm:prSet presAssocID="{77A4BFDF-CA0F-42B5-9933-8790FC4C1DDC}" presName="dummyNode2" presStyleLbl="node1" presStyleIdx="0" presStyleCnt="3"/>
      <dgm:spPr/>
    </dgm:pt>
    <dgm:pt modelId="{96CEB0D7-B349-4429-8AB6-4DF348ED4876}" type="pres">
      <dgm:prSet presAssocID="{77A4BFDF-CA0F-42B5-9933-8790FC4C1DDC}" presName="childNode2" presStyleLbl="bgAcc1" presStyleIdx="1" presStyleCnt="3">
        <dgm:presLayoutVars>
          <dgm:bulletEnabled val="1"/>
        </dgm:presLayoutVars>
      </dgm:prSet>
      <dgm:spPr/>
    </dgm:pt>
    <dgm:pt modelId="{626AFC1C-1E41-4F16-8605-927A60395623}" type="pres">
      <dgm:prSet presAssocID="{77A4BFDF-CA0F-42B5-9933-8790FC4C1DDC}" presName="childNode2tx" presStyleLbl="bgAcc1" presStyleIdx="1" presStyleCnt="3">
        <dgm:presLayoutVars>
          <dgm:bulletEnabled val="1"/>
        </dgm:presLayoutVars>
      </dgm:prSet>
      <dgm:spPr/>
    </dgm:pt>
    <dgm:pt modelId="{C5C23A4E-8880-4267-B298-F116AC012A5B}" type="pres">
      <dgm:prSet presAssocID="{77A4BFDF-CA0F-42B5-9933-8790FC4C1DDC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B006A55E-0484-4949-ABF6-656EF04F46F1}" type="pres">
      <dgm:prSet presAssocID="{77A4BFDF-CA0F-42B5-9933-8790FC4C1DDC}" presName="connSite2" presStyleCnt="0"/>
      <dgm:spPr/>
    </dgm:pt>
    <dgm:pt modelId="{6436AB3F-667B-4D7B-9C32-4B334EFC2AC8}" type="pres">
      <dgm:prSet presAssocID="{02D468A6-81B5-42C9-A060-93307889F847}" presName="Name18" presStyleLbl="sibTrans2D1" presStyleIdx="1" presStyleCnt="2"/>
      <dgm:spPr/>
    </dgm:pt>
    <dgm:pt modelId="{9D28C537-6EDA-4F92-8D50-C44F3F954813}" type="pres">
      <dgm:prSet presAssocID="{075EB8F4-9C09-4C7F-8FA2-441140518AEF}" presName="composite1" presStyleCnt="0"/>
      <dgm:spPr/>
    </dgm:pt>
    <dgm:pt modelId="{020D2FEA-5347-4ECC-B803-706A25F0B78B}" type="pres">
      <dgm:prSet presAssocID="{075EB8F4-9C09-4C7F-8FA2-441140518AEF}" presName="dummyNode1" presStyleLbl="node1" presStyleIdx="1" presStyleCnt="3"/>
      <dgm:spPr/>
    </dgm:pt>
    <dgm:pt modelId="{B9DDC243-4473-4FC4-9A19-D34F4F280D37}" type="pres">
      <dgm:prSet presAssocID="{075EB8F4-9C09-4C7F-8FA2-441140518AEF}" presName="childNode1" presStyleLbl="bgAcc1" presStyleIdx="2" presStyleCnt="3">
        <dgm:presLayoutVars>
          <dgm:bulletEnabled val="1"/>
        </dgm:presLayoutVars>
      </dgm:prSet>
      <dgm:spPr/>
    </dgm:pt>
    <dgm:pt modelId="{645DD059-405B-4F7D-8A5E-682A98232896}" type="pres">
      <dgm:prSet presAssocID="{075EB8F4-9C09-4C7F-8FA2-441140518AEF}" presName="childNode1tx" presStyleLbl="bgAcc1" presStyleIdx="2" presStyleCnt="3">
        <dgm:presLayoutVars>
          <dgm:bulletEnabled val="1"/>
        </dgm:presLayoutVars>
      </dgm:prSet>
      <dgm:spPr/>
    </dgm:pt>
    <dgm:pt modelId="{7B0D948C-651F-43FF-9B52-9630E0215430}" type="pres">
      <dgm:prSet presAssocID="{075EB8F4-9C09-4C7F-8FA2-441140518AE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A092B051-08D1-4E17-875F-B66B21B890F1}" type="pres">
      <dgm:prSet presAssocID="{075EB8F4-9C09-4C7F-8FA2-441140518AEF}" presName="connSite1" presStyleCnt="0"/>
      <dgm:spPr/>
    </dgm:pt>
  </dgm:ptLst>
  <dgm:cxnLst>
    <dgm:cxn modelId="{5CFD7609-F3D1-4FEF-AFF8-0B3605BB41D1}" type="presOf" srcId="{B9829B55-CC8E-485F-B824-E8A01C88237A}" destId="{96CEB0D7-B349-4429-8AB6-4DF348ED4876}" srcOrd="0" destOrd="1" presId="urn:microsoft.com/office/officeart/2005/8/layout/hProcess4"/>
    <dgm:cxn modelId="{CC06300A-D0E7-4834-9FFA-A97EB0189E1B}" type="presOf" srcId="{BBAAF33A-D9EF-4832-9BB2-5595767ED746}" destId="{1D38F33F-682C-430D-9B6A-DBFDD2FBD115}" srcOrd="1" destOrd="4" presId="urn:microsoft.com/office/officeart/2005/8/layout/hProcess4"/>
    <dgm:cxn modelId="{71B4580A-BC98-42D8-829D-D2B7CDFC5505}" type="presOf" srcId="{02D468A6-81B5-42C9-A060-93307889F847}" destId="{6436AB3F-667B-4D7B-9C32-4B334EFC2AC8}" srcOrd="0" destOrd="0" presId="urn:microsoft.com/office/officeart/2005/8/layout/hProcess4"/>
    <dgm:cxn modelId="{F1F2F80E-DD07-484B-80E0-558173538F76}" type="presOf" srcId="{8706AA65-C40D-41C2-8CCB-0E7C8C55B060}" destId="{645DD059-405B-4F7D-8A5E-682A98232896}" srcOrd="1" destOrd="0" presId="urn:microsoft.com/office/officeart/2005/8/layout/hProcess4"/>
    <dgm:cxn modelId="{657C3412-FA37-4AF9-8AD3-89D616E24141}" type="presOf" srcId="{9B3838F4-1591-4E39-81A5-C80838B9C6D1}" destId="{96CEB0D7-B349-4429-8AB6-4DF348ED4876}" srcOrd="0" destOrd="2" presId="urn:microsoft.com/office/officeart/2005/8/layout/hProcess4"/>
    <dgm:cxn modelId="{47C92418-9F43-4EA0-9779-09D9EB492F47}" type="presOf" srcId="{D6F11F3A-F459-4C6F-9B8C-E75C7B81EF33}" destId="{03C77562-65F4-497B-AB24-FD54EC350243}" srcOrd="0" destOrd="0" presId="urn:microsoft.com/office/officeart/2005/8/layout/hProcess4"/>
    <dgm:cxn modelId="{B779AD1D-F8D4-4F62-9F92-85B06E8DE75B}" type="presOf" srcId="{3DCCE6D6-A207-47E6-ABAE-77AF51C11B4C}" destId="{1D38F33F-682C-430D-9B6A-DBFDD2FBD115}" srcOrd="1" destOrd="2" presId="urn:microsoft.com/office/officeart/2005/8/layout/hProcess4"/>
    <dgm:cxn modelId="{6DF16D21-55D1-4441-AD5A-E89EEB8348E8}" srcId="{77A4BFDF-CA0F-42B5-9933-8790FC4C1DDC}" destId="{4530AC15-C309-4023-BC53-09A4DE8EFF2F}" srcOrd="3" destOrd="0" parTransId="{1652C43A-F817-453E-B821-38E593B8EF6A}" sibTransId="{01D23B74-0356-45CD-9287-2DBE2946697A}"/>
    <dgm:cxn modelId="{9ED82922-D0FD-4B4A-992F-0822C0321CDC}" srcId="{D6F11F3A-F459-4C6F-9B8C-E75C7B81EF33}" destId="{2E793CCC-3934-447D-86FB-5A06A9026C96}" srcOrd="1" destOrd="0" parTransId="{BD3AEAD1-CF84-4C10-AB3C-2180525B6B55}" sibTransId="{568CE917-1350-423D-BBA5-B7D9B5CF2D1B}"/>
    <dgm:cxn modelId="{361AFD26-D181-4B5C-A5CC-356974251605}" srcId="{075EB8F4-9C09-4C7F-8FA2-441140518AEF}" destId="{F94E9512-B68E-42DD-B204-D341801E2741}" srcOrd="4" destOrd="0" parTransId="{F7A0CA49-A2D0-40EA-8A1A-F68008312286}" sibTransId="{AE69F2E6-C6F2-4ECE-817A-61381782198E}"/>
    <dgm:cxn modelId="{50B2F827-EFAC-4F86-9111-ACEC2825B538}" srcId="{77A4BFDF-CA0F-42B5-9933-8790FC4C1DDC}" destId="{9B3838F4-1591-4E39-81A5-C80838B9C6D1}" srcOrd="2" destOrd="0" parTransId="{80FC502C-BD65-4EB3-B9CC-6B19E3F07D89}" sibTransId="{7ED0F1A7-3043-43C9-BCAD-0D644CA3B838}"/>
    <dgm:cxn modelId="{050D5828-2B5A-4181-A884-F321EE0DBE12}" type="presOf" srcId="{9F0453FD-947E-4A2A-9B09-7C4A4E80D7C1}" destId="{B9DDC243-4473-4FC4-9A19-D34F4F280D37}" srcOrd="0" destOrd="1" presId="urn:microsoft.com/office/officeart/2005/8/layout/hProcess4"/>
    <dgm:cxn modelId="{C1DABC2E-4D1E-4C21-9652-7ADBBF932F7F}" type="presOf" srcId="{2E793CCC-3934-447D-86FB-5A06A9026C96}" destId="{1D38F33F-682C-430D-9B6A-DBFDD2FBD115}" srcOrd="1" destOrd="1" presId="urn:microsoft.com/office/officeart/2005/8/layout/hProcess4"/>
    <dgm:cxn modelId="{FAC74033-2D7B-4BF8-9521-CC515208C547}" type="presOf" srcId="{8706AA65-C40D-41C2-8CCB-0E7C8C55B060}" destId="{B9DDC243-4473-4FC4-9A19-D34F4F280D37}" srcOrd="0" destOrd="0" presId="urn:microsoft.com/office/officeart/2005/8/layout/hProcess4"/>
    <dgm:cxn modelId="{03EF5A3D-8522-4A87-A4C2-ECA37E54DB96}" type="presOf" srcId="{64F45A3B-C174-4830-9C4A-7A2142AF1BCF}" destId="{96CEB0D7-B349-4429-8AB6-4DF348ED4876}" srcOrd="0" destOrd="4" presId="urn:microsoft.com/office/officeart/2005/8/layout/hProcess4"/>
    <dgm:cxn modelId="{C3B33D40-B971-45B7-89C7-4B580C6B784B}" srcId="{D6F11F3A-F459-4C6F-9B8C-E75C7B81EF33}" destId="{BBAAF33A-D9EF-4832-9BB2-5595767ED746}" srcOrd="4" destOrd="0" parTransId="{2D62B2CB-A381-43A8-AA1C-D73C44A1111E}" sibTransId="{733BF28F-0CBE-455C-B9A9-391370643656}"/>
    <dgm:cxn modelId="{073E7C40-D2C1-4248-A04C-FF4396C40026}" type="presOf" srcId="{BBAAF33A-D9EF-4832-9BB2-5595767ED746}" destId="{9148E678-1720-4C17-A7B6-F2762C9573E1}" srcOrd="0" destOrd="4" presId="urn:microsoft.com/office/officeart/2005/8/layout/hProcess4"/>
    <dgm:cxn modelId="{9C223C61-7478-4D43-B20E-8533E54556B6}" type="presOf" srcId="{91317901-C091-479E-8080-501A1C84CDD8}" destId="{9148E678-1720-4C17-A7B6-F2762C9573E1}" srcOrd="0" destOrd="0" presId="urn:microsoft.com/office/officeart/2005/8/layout/hProcess4"/>
    <dgm:cxn modelId="{1E5AF461-3108-46E9-93E7-D1F9791B3432}" srcId="{075EB8F4-9C09-4C7F-8FA2-441140518AEF}" destId="{CB6940DD-7926-4CC5-AFF4-8076A1BB2F5D}" srcOrd="3" destOrd="0" parTransId="{2D87A12E-FCDA-404D-A4AC-4438FF8D7755}" sibTransId="{482F4ECC-E0BE-478F-B57C-357C3A961324}"/>
    <dgm:cxn modelId="{AEB16B42-DD48-4900-ADAC-A4673CBE8DB3}" type="presOf" srcId="{9456EBC5-B423-4A9F-95F6-66ECEB2EBFC9}" destId="{96CEB0D7-B349-4429-8AB6-4DF348ED4876}" srcOrd="0" destOrd="0" presId="urn:microsoft.com/office/officeart/2005/8/layout/hProcess4"/>
    <dgm:cxn modelId="{62B7BB62-A121-443A-B1AF-D5C16BF88383}" srcId="{075EB8F4-9C09-4C7F-8FA2-441140518AEF}" destId="{8706AA65-C40D-41C2-8CCB-0E7C8C55B060}" srcOrd="0" destOrd="0" parTransId="{20304903-84A2-41DA-8369-EBBBA5F05928}" sibTransId="{C85A64F2-EE24-4E33-9078-463E146B2EFB}"/>
    <dgm:cxn modelId="{CEC8A14A-1A58-4CA7-B627-7AFFAD2676E0}" type="presOf" srcId="{2E793CCC-3934-447D-86FB-5A06A9026C96}" destId="{9148E678-1720-4C17-A7B6-F2762C9573E1}" srcOrd="0" destOrd="1" presId="urn:microsoft.com/office/officeart/2005/8/layout/hProcess4"/>
    <dgm:cxn modelId="{A793E04A-B933-4E9C-A257-8BE097CA8C92}" type="presOf" srcId="{4530AC15-C309-4023-BC53-09A4DE8EFF2F}" destId="{96CEB0D7-B349-4429-8AB6-4DF348ED4876}" srcOrd="0" destOrd="3" presId="urn:microsoft.com/office/officeart/2005/8/layout/hProcess4"/>
    <dgm:cxn modelId="{0F264D6E-8FF4-473C-9F6E-A7D84D23FF2C}" type="presOf" srcId="{075EB8F4-9C09-4C7F-8FA2-441140518AEF}" destId="{7B0D948C-651F-43FF-9B52-9630E0215430}" srcOrd="0" destOrd="0" presId="urn:microsoft.com/office/officeart/2005/8/layout/hProcess4"/>
    <dgm:cxn modelId="{3F0A854F-28D7-4B25-AC2B-A7C7A144E779}" type="presOf" srcId="{D004DBEA-9D24-43B0-A9E9-B22CDBD5DBA2}" destId="{1D38F33F-682C-430D-9B6A-DBFDD2FBD115}" srcOrd="1" destOrd="3" presId="urn:microsoft.com/office/officeart/2005/8/layout/hProcess4"/>
    <dgm:cxn modelId="{9255B04F-FDA8-4398-9693-09C6C67DF782}" type="presOf" srcId="{F94E9512-B68E-42DD-B204-D341801E2741}" destId="{645DD059-405B-4F7D-8A5E-682A98232896}" srcOrd="1" destOrd="4" presId="urn:microsoft.com/office/officeart/2005/8/layout/hProcess4"/>
    <dgm:cxn modelId="{78675371-5D85-4662-9DCB-46EF9E33B46C}" type="presOf" srcId="{77A4BFDF-CA0F-42B5-9933-8790FC4C1DDC}" destId="{C5C23A4E-8880-4267-B298-F116AC012A5B}" srcOrd="0" destOrd="0" presId="urn:microsoft.com/office/officeart/2005/8/layout/hProcess4"/>
    <dgm:cxn modelId="{A775E753-9E54-4E1F-BD59-F6596A00FCE8}" type="presOf" srcId="{9B3838F4-1591-4E39-81A5-C80838B9C6D1}" destId="{626AFC1C-1E41-4F16-8605-927A60395623}" srcOrd="1" destOrd="2" presId="urn:microsoft.com/office/officeart/2005/8/layout/hProcess4"/>
    <dgm:cxn modelId="{65548A75-40AE-443C-81E6-CFCB505C4579}" srcId="{B85BCCC6-D94B-4873-A8BE-9743B358A8F0}" destId="{075EB8F4-9C09-4C7F-8FA2-441140518AEF}" srcOrd="2" destOrd="0" parTransId="{B7724EDE-80FC-4D46-AA9C-CFA133FCD4E2}" sibTransId="{6AF7C8E1-5061-4793-8692-2767A88C7319}"/>
    <dgm:cxn modelId="{A91FCF5A-0D22-4655-A007-1DCD8C28255C}" type="presOf" srcId="{F94E9512-B68E-42DD-B204-D341801E2741}" destId="{B9DDC243-4473-4FC4-9A19-D34F4F280D37}" srcOrd="0" destOrd="4" presId="urn:microsoft.com/office/officeart/2005/8/layout/hProcess4"/>
    <dgm:cxn modelId="{5AA5067B-6A18-4399-A4FE-B721581A8703}" srcId="{B85BCCC6-D94B-4873-A8BE-9743B358A8F0}" destId="{77A4BFDF-CA0F-42B5-9933-8790FC4C1DDC}" srcOrd="1" destOrd="0" parTransId="{358FD742-BCBB-45F5-8E94-4FB348BE447F}" sibTransId="{02D468A6-81B5-42C9-A060-93307889F847}"/>
    <dgm:cxn modelId="{5BBE2089-EA0E-488C-9B11-FDD025F57924}" type="presOf" srcId="{BE09C53A-207A-41BC-BFE8-892FB3EC20B3}" destId="{B9DDC243-4473-4FC4-9A19-D34F4F280D37}" srcOrd="0" destOrd="2" presId="urn:microsoft.com/office/officeart/2005/8/layout/hProcess4"/>
    <dgm:cxn modelId="{8DA05E8B-09AE-438D-B19B-B3D6CCC9194F}" type="presOf" srcId="{BE09C53A-207A-41BC-BFE8-892FB3EC20B3}" destId="{645DD059-405B-4F7D-8A5E-682A98232896}" srcOrd="1" destOrd="2" presId="urn:microsoft.com/office/officeart/2005/8/layout/hProcess4"/>
    <dgm:cxn modelId="{CA1F388D-3034-493F-953B-E0223BDEA96A}" type="presOf" srcId="{4530AC15-C309-4023-BC53-09A4DE8EFF2F}" destId="{626AFC1C-1E41-4F16-8605-927A60395623}" srcOrd="1" destOrd="3" presId="urn:microsoft.com/office/officeart/2005/8/layout/hProcess4"/>
    <dgm:cxn modelId="{78335790-8577-4AB1-A879-8F05FA27BE3A}" type="presOf" srcId="{CB6940DD-7926-4CC5-AFF4-8076A1BB2F5D}" destId="{B9DDC243-4473-4FC4-9A19-D34F4F280D37}" srcOrd="0" destOrd="3" presId="urn:microsoft.com/office/officeart/2005/8/layout/hProcess4"/>
    <dgm:cxn modelId="{CE856499-7FE8-462E-AB6B-52DF08706BFD}" srcId="{D6F11F3A-F459-4C6F-9B8C-E75C7B81EF33}" destId="{D004DBEA-9D24-43B0-A9E9-B22CDBD5DBA2}" srcOrd="3" destOrd="0" parTransId="{1F753966-FDE4-47BF-9375-916FF0F90143}" sibTransId="{6CAD57F4-3098-4EBE-BF18-D01063D85232}"/>
    <dgm:cxn modelId="{60C96699-B703-43AC-A036-9A630F5CC055}" type="presOf" srcId="{9456EBC5-B423-4A9F-95F6-66ECEB2EBFC9}" destId="{626AFC1C-1E41-4F16-8605-927A60395623}" srcOrd="1" destOrd="0" presId="urn:microsoft.com/office/officeart/2005/8/layout/hProcess4"/>
    <dgm:cxn modelId="{656F97A4-3A82-41C4-9134-BB3E7DBB54AB}" srcId="{77A4BFDF-CA0F-42B5-9933-8790FC4C1DDC}" destId="{64F45A3B-C174-4830-9C4A-7A2142AF1BCF}" srcOrd="4" destOrd="0" parTransId="{47BB91C0-A869-47D5-A04A-7AD61A51D6A1}" sibTransId="{D45EC15D-169E-432B-959E-1060A781D347}"/>
    <dgm:cxn modelId="{7D2F00A5-04D0-449A-8B82-DAADC6ACAD18}" srcId="{B85BCCC6-D94B-4873-A8BE-9743B358A8F0}" destId="{D6F11F3A-F459-4C6F-9B8C-E75C7B81EF33}" srcOrd="0" destOrd="0" parTransId="{EBAEBC47-35C2-49CB-9E04-DA7A4DE65B15}" sibTransId="{0991C55F-8CCA-4AC8-9E31-19EA6184D53F}"/>
    <dgm:cxn modelId="{A4BC1EA8-1E40-438D-86E6-A7A31064959B}" type="presOf" srcId="{B85BCCC6-D94B-4873-A8BE-9743B358A8F0}" destId="{DB0BE62E-6A36-456A-AFE3-E562F22ADE42}" srcOrd="0" destOrd="0" presId="urn:microsoft.com/office/officeart/2005/8/layout/hProcess4"/>
    <dgm:cxn modelId="{785DB9A9-FF9D-434E-8B93-6A3A37D28FC7}" type="presOf" srcId="{3DCCE6D6-A207-47E6-ABAE-77AF51C11B4C}" destId="{9148E678-1720-4C17-A7B6-F2762C9573E1}" srcOrd="0" destOrd="2" presId="urn:microsoft.com/office/officeart/2005/8/layout/hProcess4"/>
    <dgm:cxn modelId="{F72DB3B4-A4C5-45A8-B014-E6E43E4FAA2A}" type="presOf" srcId="{D004DBEA-9D24-43B0-A9E9-B22CDBD5DBA2}" destId="{9148E678-1720-4C17-A7B6-F2762C9573E1}" srcOrd="0" destOrd="3" presId="urn:microsoft.com/office/officeart/2005/8/layout/hProcess4"/>
    <dgm:cxn modelId="{451889BB-EB45-4CCB-93D2-2B07460247F6}" type="presOf" srcId="{9F0453FD-947E-4A2A-9B09-7C4A4E80D7C1}" destId="{645DD059-405B-4F7D-8A5E-682A98232896}" srcOrd="1" destOrd="1" presId="urn:microsoft.com/office/officeart/2005/8/layout/hProcess4"/>
    <dgm:cxn modelId="{7C528BC0-F30B-43EB-AA6D-05BB2C88D3D9}" type="presOf" srcId="{B9829B55-CC8E-485F-B824-E8A01C88237A}" destId="{626AFC1C-1E41-4F16-8605-927A60395623}" srcOrd="1" destOrd="1" presId="urn:microsoft.com/office/officeart/2005/8/layout/hProcess4"/>
    <dgm:cxn modelId="{F3DA73C2-989B-41E0-A153-23EBB07B4879}" srcId="{075EB8F4-9C09-4C7F-8FA2-441140518AEF}" destId="{BE09C53A-207A-41BC-BFE8-892FB3EC20B3}" srcOrd="2" destOrd="0" parTransId="{A83A5B1F-8C86-4F54-AE43-6074DFBC119A}" sibTransId="{576A659E-A766-48CB-A227-336113F348A7}"/>
    <dgm:cxn modelId="{D4D51BC5-A6E7-49EA-A91E-CF1E604E73B3}" srcId="{D6F11F3A-F459-4C6F-9B8C-E75C7B81EF33}" destId="{91317901-C091-479E-8080-501A1C84CDD8}" srcOrd="0" destOrd="0" parTransId="{922BDFB3-AEEF-4CCF-8531-4774CD539E30}" sibTransId="{E5CB4B82-536A-40CC-89A8-154F512729EE}"/>
    <dgm:cxn modelId="{67B1B3C9-E815-4CB7-8FEF-8AC3E40F3D15}" type="presOf" srcId="{CB6940DD-7926-4CC5-AFF4-8076A1BB2F5D}" destId="{645DD059-405B-4F7D-8A5E-682A98232896}" srcOrd="1" destOrd="3" presId="urn:microsoft.com/office/officeart/2005/8/layout/hProcess4"/>
    <dgm:cxn modelId="{2DC4CCCB-ABDD-4C58-86E6-0340AF3A5037}" srcId="{D6F11F3A-F459-4C6F-9B8C-E75C7B81EF33}" destId="{3DCCE6D6-A207-47E6-ABAE-77AF51C11B4C}" srcOrd="2" destOrd="0" parTransId="{033AE5DB-CF20-401F-B030-71DE10713343}" sibTransId="{B7CC2AE3-E542-48EE-B496-C56FA091A2DF}"/>
    <dgm:cxn modelId="{AFA10ECD-1958-4941-AB59-717478CB3F2E}" srcId="{075EB8F4-9C09-4C7F-8FA2-441140518AEF}" destId="{9F0453FD-947E-4A2A-9B09-7C4A4E80D7C1}" srcOrd="1" destOrd="0" parTransId="{63B14539-E9BF-4B18-ADFA-025103DFB38E}" sibTransId="{8B013A75-000A-41BD-B315-2D31D9CFEFF7}"/>
    <dgm:cxn modelId="{971667CE-D967-427B-8D3A-24C43253009D}" type="presOf" srcId="{91317901-C091-479E-8080-501A1C84CDD8}" destId="{1D38F33F-682C-430D-9B6A-DBFDD2FBD115}" srcOrd="1" destOrd="0" presId="urn:microsoft.com/office/officeart/2005/8/layout/hProcess4"/>
    <dgm:cxn modelId="{002C44DB-16CE-4D63-81B7-46FE96AA7B4B}" srcId="{77A4BFDF-CA0F-42B5-9933-8790FC4C1DDC}" destId="{B9829B55-CC8E-485F-B824-E8A01C88237A}" srcOrd="1" destOrd="0" parTransId="{4D8C0814-CC8E-4867-BB48-6B65140DCD96}" sibTransId="{9E29E3C9-5502-42DD-A745-6A7C660E1BC6}"/>
    <dgm:cxn modelId="{F751EEDB-2900-4B23-83CA-BD09DF175DC8}" type="presOf" srcId="{0991C55F-8CCA-4AC8-9E31-19EA6184D53F}" destId="{871575DB-EA61-4491-AB96-C6DE273302E0}" srcOrd="0" destOrd="0" presId="urn:microsoft.com/office/officeart/2005/8/layout/hProcess4"/>
    <dgm:cxn modelId="{D22C16E0-360C-4882-A938-FA46FEFEE698}" srcId="{77A4BFDF-CA0F-42B5-9933-8790FC4C1DDC}" destId="{9456EBC5-B423-4A9F-95F6-66ECEB2EBFC9}" srcOrd="0" destOrd="0" parTransId="{6D8B3117-FB6C-40A7-9A3C-64B7E6AB4316}" sibTransId="{C8083693-18F1-42F8-ABAF-CA53271340D1}"/>
    <dgm:cxn modelId="{F4404DE0-6620-4C05-B8D9-F2C1A26230A1}" type="presOf" srcId="{64F45A3B-C174-4830-9C4A-7A2142AF1BCF}" destId="{626AFC1C-1E41-4F16-8605-927A60395623}" srcOrd="1" destOrd="4" presId="urn:microsoft.com/office/officeart/2005/8/layout/hProcess4"/>
    <dgm:cxn modelId="{DC66C7D7-88B0-4B08-BC44-65CF6E104714}" type="presParOf" srcId="{DB0BE62E-6A36-456A-AFE3-E562F22ADE42}" destId="{7E41B597-E288-49FF-87C8-C23FA7718AC6}" srcOrd="0" destOrd="0" presId="urn:microsoft.com/office/officeart/2005/8/layout/hProcess4"/>
    <dgm:cxn modelId="{1EA8831D-8279-4003-8213-B763730CE4F9}" type="presParOf" srcId="{DB0BE62E-6A36-456A-AFE3-E562F22ADE42}" destId="{EF2C387D-51F6-41E7-B2BD-5E0633ACFDD6}" srcOrd="1" destOrd="0" presId="urn:microsoft.com/office/officeart/2005/8/layout/hProcess4"/>
    <dgm:cxn modelId="{03E3C202-B749-402E-8778-F28EBA8CFAFB}" type="presParOf" srcId="{DB0BE62E-6A36-456A-AFE3-E562F22ADE42}" destId="{635DE805-5E00-4748-ABE8-A46B43B07779}" srcOrd="2" destOrd="0" presId="urn:microsoft.com/office/officeart/2005/8/layout/hProcess4"/>
    <dgm:cxn modelId="{CA5AEECC-C93F-42E8-9302-6C9DB2BD6913}" type="presParOf" srcId="{635DE805-5E00-4748-ABE8-A46B43B07779}" destId="{C29CF314-751C-491D-8B68-4C5B15919BE6}" srcOrd="0" destOrd="0" presId="urn:microsoft.com/office/officeart/2005/8/layout/hProcess4"/>
    <dgm:cxn modelId="{0543097D-C93A-45D0-94FF-78D0176766B1}" type="presParOf" srcId="{C29CF314-751C-491D-8B68-4C5B15919BE6}" destId="{C2316840-F148-4929-BF99-54A04B911443}" srcOrd="0" destOrd="0" presId="urn:microsoft.com/office/officeart/2005/8/layout/hProcess4"/>
    <dgm:cxn modelId="{A96F861C-0BFF-47E3-B35B-884589CA6E98}" type="presParOf" srcId="{C29CF314-751C-491D-8B68-4C5B15919BE6}" destId="{9148E678-1720-4C17-A7B6-F2762C9573E1}" srcOrd="1" destOrd="0" presId="urn:microsoft.com/office/officeart/2005/8/layout/hProcess4"/>
    <dgm:cxn modelId="{C02F0639-A854-4E58-B8D4-4B24ACA89645}" type="presParOf" srcId="{C29CF314-751C-491D-8B68-4C5B15919BE6}" destId="{1D38F33F-682C-430D-9B6A-DBFDD2FBD115}" srcOrd="2" destOrd="0" presId="urn:microsoft.com/office/officeart/2005/8/layout/hProcess4"/>
    <dgm:cxn modelId="{8359A61B-72D6-452C-9C9A-5947FB72F91B}" type="presParOf" srcId="{C29CF314-751C-491D-8B68-4C5B15919BE6}" destId="{03C77562-65F4-497B-AB24-FD54EC350243}" srcOrd="3" destOrd="0" presId="urn:microsoft.com/office/officeart/2005/8/layout/hProcess4"/>
    <dgm:cxn modelId="{8E398F8B-865A-4AE9-983D-CB041468516F}" type="presParOf" srcId="{C29CF314-751C-491D-8B68-4C5B15919BE6}" destId="{9C517CE2-B835-4FD5-B613-88D595D00C6F}" srcOrd="4" destOrd="0" presId="urn:microsoft.com/office/officeart/2005/8/layout/hProcess4"/>
    <dgm:cxn modelId="{EEFB4B0B-FB36-44BF-9C4C-D921D9484079}" type="presParOf" srcId="{635DE805-5E00-4748-ABE8-A46B43B07779}" destId="{871575DB-EA61-4491-AB96-C6DE273302E0}" srcOrd="1" destOrd="0" presId="urn:microsoft.com/office/officeart/2005/8/layout/hProcess4"/>
    <dgm:cxn modelId="{E3C0A3CD-369C-401E-94B8-189FE7C20670}" type="presParOf" srcId="{635DE805-5E00-4748-ABE8-A46B43B07779}" destId="{77F766EF-AF01-477A-976F-81A373C404F6}" srcOrd="2" destOrd="0" presId="urn:microsoft.com/office/officeart/2005/8/layout/hProcess4"/>
    <dgm:cxn modelId="{B73581A9-D23A-46D9-828F-4D6A17917B85}" type="presParOf" srcId="{77F766EF-AF01-477A-976F-81A373C404F6}" destId="{CA926C3F-506C-4158-963C-B3CC308C1E4D}" srcOrd="0" destOrd="0" presId="urn:microsoft.com/office/officeart/2005/8/layout/hProcess4"/>
    <dgm:cxn modelId="{CFC4DC40-C428-4182-BC44-D84485E2C78C}" type="presParOf" srcId="{77F766EF-AF01-477A-976F-81A373C404F6}" destId="{96CEB0D7-B349-4429-8AB6-4DF348ED4876}" srcOrd="1" destOrd="0" presId="urn:microsoft.com/office/officeart/2005/8/layout/hProcess4"/>
    <dgm:cxn modelId="{77119107-43A1-46E8-BEAA-05079BA87D2E}" type="presParOf" srcId="{77F766EF-AF01-477A-976F-81A373C404F6}" destId="{626AFC1C-1E41-4F16-8605-927A60395623}" srcOrd="2" destOrd="0" presId="urn:microsoft.com/office/officeart/2005/8/layout/hProcess4"/>
    <dgm:cxn modelId="{2B03BE21-6ED6-494A-AEF5-DA468CB2F6AE}" type="presParOf" srcId="{77F766EF-AF01-477A-976F-81A373C404F6}" destId="{C5C23A4E-8880-4267-B298-F116AC012A5B}" srcOrd="3" destOrd="0" presId="urn:microsoft.com/office/officeart/2005/8/layout/hProcess4"/>
    <dgm:cxn modelId="{D2F9F590-7AE1-4031-B8A2-8CB538463FE0}" type="presParOf" srcId="{77F766EF-AF01-477A-976F-81A373C404F6}" destId="{B006A55E-0484-4949-ABF6-656EF04F46F1}" srcOrd="4" destOrd="0" presId="urn:microsoft.com/office/officeart/2005/8/layout/hProcess4"/>
    <dgm:cxn modelId="{EBD00604-BE07-4806-BA1D-170079FEEFD1}" type="presParOf" srcId="{635DE805-5E00-4748-ABE8-A46B43B07779}" destId="{6436AB3F-667B-4D7B-9C32-4B334EFC2AC8}" srcOrd="3" destOrd="0" presId="urn:microsoft.com/office/officeart/2005/8/layout/hProcess4"/>
    <dgm:cxn modelId="{3B5EDCC3-A6FF-4BF2-ADC1-66792A7830E2}" type="presParOf" srcId="{635DE805-5E00-4748-ABE8-A46B43B07779}" destId="{9D28C537-6EDA-4F92-8D50-C44F3F954813}" srcOrd="4" destOrd="0" presId="urn:microsoft.com/office/officeart/2005/8/layout/hProcess4"/>
    <dgm:cxn modelId="{F1C290C1-8DC2-4860-BECB-F74065ED6A9B}" type="presParOf" srcId="{9D28C537-6EDA-4F92-8D50-C44F3F954813}" destId="{020D2FEA-5347-4ECC-B803-706A25F0B78B}" srcOrd="0" destOrd="0" presId="urn:microsoft.com/office/officeart/2005/8/layout/hProcess4"/>
    <dgm:cxn modelId="{2043EEB8-6B99-4485-8B70-07BABCFCEC09}" type="presParOf" srcId="{9D28C537-6EDA-4F92-8D50-C44F3F954813}" destId="{B9DDC243-4473-4FC4-9A19-D34F4F280D37}" srcOrd="1" destOrd="0" presId="urn:microsoft.com/office/officeart/2005/8/layout/hProcess4"/>
    <dgm:cxn modelId="{C5C2C098-70A5-4D22-8B4F-BB31A68FB065}" type="presParOf" srcId="{9D28C537-6EDA-4F92-8D50-C44F3F954813}" destId="{645DD059-405B-4F7D-8A5E-682A98232896}" srcOrd="2" destOrd="0" presId="urn:microsoft.com/office/officeart/2005/8/layout/hProcess4"/>
    <dgm:cxn modelId="{6250E583-BE1A-4066-8526-3382BD64419C}" type="presParOf" srcId="{9D28C537-6EDA-4F92-8D50-C44F3F954813}" destId="{7B0D948C-651F-43FF-9B52-9630E0215430}" srcOrd="3" destOrd="0" presId="urn:microsoft.com/office/officeart/2005/8/layout/hProcess4"/>
    <dgm:cxn modelId="{07578341-C1D5-4E2A-9BA9-008868C9B2C7}" type="presParOf" srcId="{9D28C537-6EDA-4F92-8D50-C44F3F954813}" destId="{A092B051-08D1-4E17-875F-B66B21B890F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1D501C-6649-451D-8C3F-47AD1FAEDF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7285428-0A59-41C2-A8B9-8C7FDF9661E9}">
      <dgm:prSet phldrT="[文本]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pPr algn="ctr"/>
          <a:r>
            <a:rPr lang="en-US" altLang="en-US" dirty="0"/>
            <a:t>Zhang </a:t>
          </a:r>
          <a:r>
            <a:rPr lang="en-US" altLang="en-US" dirty="0" err="1"/>
            <a:t>Yichi</a:t>
          </a:r>
          <a:r>
            <a:rPr lang="en-US" altLang="en-US" dirty="0"/>
            <a:t> (</a:t>
          </a:r>
          <a:r>
            <a:rPr lang="en-US" altLang="en-US" dirty="0" err="1"/>
            <a:t>Catilony</a:t>
          </a:r>
          <a:r>
            <a:rPr lang="en-US" altLang="en-US" dirty="0"/>
            <a:t>)</a:t>
          </a:r>
          <a:endParaRPr lang="zh-CN" altLang="en-US" dirty="0"/>
        </a:p>
      </dgm:t>
    </dgm:pt>
    <dgm:pt modelId="{1EAA8831-93B9-4DEA-A1F4-5CF04C590BFB}" type="parTrans" cxnId="{4D66E7E7-DE79-4EF5-B8DF-DD7B44F0AFEB}">
      <dgm:prSet/>
      <dgm:spPr/>
      <dgm:t>
        <a:bodyPr/>
        <a:lstStyle/>
        <a:p>
          <a:endParaRPr lang="zh-CN" altLang="en-US"/>
        </a:p>
      </dgm:t>
    </dgm:pt>
    <dgm:pt modelId="{219D63C8-4FC3-4BEE-93FC-47F751538553}" type="sibTrans" cxnId="{4D66E7E7-DE79-4EF5-B8DF-DD7B44F0AFEB}">
      <dgm:prSet/>
      <dgm:spPr/>
      <dgm:t>
        <a:bodyPr/>
        <a:lstStyle/>
        <a:p>
          <a:endParaRPr lang="zh-CN" altLang="en-US"/>
        </a:p>
      </dgm:t>
    </dgm:pt>
    <dgm:pt modelId="{0A9699CF-3732-4EA7-9E13-4AE2E288FA17}">
      <dgm:prSet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pPr algn="ctr"/>
          <a:r>
            <a:rPr lang="en-US" altLang="en-US" dirty="0"/>
            <a:t>Data Science </a:t>
          </a:r>
          <a:r>
            <a:rPr lang="en-US" altLang="zh-CN" dirty="0"/>
            <a:t>and AI</a:t>
          </a:r>
          <a:endParaRPr lang="zh-CN" altLang="en-US" dirty="0"/>
        </a:p>
      </dgm:t>
    </dgm:pt>
    <dgm:pt modelId="{1D667A44-6E3A-4C9F-9110-55F7A8FB854C}" type="parTrans" cxnId="{88157A06-F49F-4B1E-83B0-DF49612B84AD}">
      <dgm:prSet/>
      <dgm:spPr/>
      <dgm:t>
        <a:bodyPr/>
        <a:lstStyle/>
        <a:p>
          <a:endParaRPr lang="zh-CN" altLang="en-US"/>
        </a:p>
      </dgm:t>
    </dgm:pt>
    <dgm:pt modelId="{1CAD8A48-872C-43E2-A05F-2E5FB4609794}" type="sibTrans" cxnId="{88157A06-F49F-4B1E-83B0-DF49612B84AD}">
      <dgm:prSet/>
      <dgm:spPr/>
      <dgm:t>
        <a:bodyPr/>
        <a:lstStyle/>
        <a:p>
          <a:endParaRPr lang="zh-CN" altLang="en-US"/>
        </a:p>
      </dgm:t>
    </dgm:pt>
    <dgm:pt modelId="{B880CBA4-34F9-4D64-906D-8323B25C7177}">
      <dgm:prSet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pPr algn="ctr"/>
          <a:r>
            <a:rPr lang="en-US" altLang="en-US" dirty="0"/>
            <a:t>NTU YR1 </a:t>
          </a:r>
          <a:endParaRPr lang="zh-CN" altLang="en-US" dirty="0"/>
        </a:p>
      </dgm:t>
    </dgm:pt>
    <dgm:pt modelId="{31F8AFE4-7228-4322-8CCE-B73D343DA993}" type="parTrans" cxnId="{ECC894A6-EE39-4DFB-A5B9-3FC27E898F03}">
      <dgm:prSet/>
      <dgm:spPr/>
      <dgm:t>
        <a:bodyPr/>
        <a:lstStyle/>
        <a:p>
          <a:endParaRPr lang="zh-CN" altLang="en-US"/>
        </a:p>
      </dgm:t>
    </dgm:pt>
    <dgm:pt modelId="{6E287D0F-6631-4A70-A54B-04BCBC0A060E}" type="sibTrans" cxnId="{ECC894A6-EE39-4DFB-A5B9-3FC27E898F03}">
      <dgm:prSet/>
      <dgm:spPr/>
      <dgm:t>
        <a:bodyPr/>
        <a:lstStyle/>
        <a:p>
          <a:endParaRPr lang="zh-CN" altLang="en-US"/>
        </a:p>
      </dgm:t>
    </dgm:pt>
    <dgm:pt modelId="{FA32AA41-503F-4508-BC1B-62E03D871F70}" type="pres">
      <dgm:prSet presAssocID="{0E1D501C-6649-451D-8C3F-47AD1FAEDF11}" presName="linear" presStyleCnt="0">
        <dgm:presLayoutVars>
          <dgm:animLvl val="lvl"/>
          <dgm:resizeHandles val="exact"/>
        </dgm:presLayoutVars>
      </dgm:prSet>
      <dgm:spPr/>
    </dgm:pt>
    <dgm:pt modelId="{69F424AD-4A8E-47F9-A1C2-50C78E9054DB}" type="pres">
      <dgm:prSet presAssocID="{47285428-0A59-41C2-A8B9-8C7FDF9661E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C8BC61-58A5-4EB6-A7C3-D3E270C0AB02}" type="pres">
      <dgm:prSet presAssocID="{219D63C8-4FC3-4BEE-93FC-47F751538553}" presName="spacer" presStyleCnt="0"/>
      <dgm:spPr/>
    </dgm:pt>
    <dgm:pt modelId="{3BE7E21A-FA10-4EC5-9809-06F4300680F2}" type="pres">
      <dgm:prSet presAssocID="{0A9699CF-3732-4EA7-9E13-4AE2E288FA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5011135-4589-47A6-AFFA-E2E05F1EBF05}" type="pres">
      <dgm:prSet presAssocID="{1CAD8A48-872C-43E2-A05F-2E5FB4609794}" presName="spacer" presStyleCnt="0"/>
      <dgm:spPr/>
    </dgm:pt>
    <dgm:pt modelId="{80D3852A-0F7B-412A-A43C-28F07A097733}" type="pres">
      <dgm:prSet presAssocID="{B880CBA4-34F9-4D64-906D-8323B25C71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8157A06-F49F-4B1E-83B0-DF49612B84AD}" srcId="{0E1D501C-6649-451D-8C3F-47AD1FAEDF11}" destId="{0A9699CF-3732-4EA7-9E13-4AE2E288FA17}" srcOrd="1" destOrd="0" parTransId="{1D667A44-6E3A-4C9F-9110-55F7A8FB854C}" sibTransId="{1CAD8A48-872C-43E2-A05F-2E5FB4609794}"/>
    <dgm:cxn modelId="{205CC012-4D6F-4002-9FB9-F20D6EAA3076}" type="presOf" srcId="{0E1D501C-6649-451D-8C3F-47AD1FAEDF11}" destId="{FA32AA41-503F-4508-BC1B-62E03D871F70}" srcOrd="0" destOrd="0" presId="urn:microsoft.com/office/officeart/2005/8/layout/vList2"/>
    <dgm:cxn modelId="{81DA0F41-81BC-4364-984C-0B3FA66ED231}" type="presOf" srcId="{0A9699CF-3732-4EA7-9E13-4AE2E288FA17}" destId="{3BE7E21A-FA10-4EC5-9809-06F4300680F2}" srcOrd="0" destOrd="0" presId="urn:microsoft.com/office/officeart/2005/8/layout/vList2"/>
    <dgm:cxn modelId="{C8488C7F-0703-463F-836F-5A20AEE638EC}" type="presOf" srcId="{B880CBA4-34F9-4D64-906D-8323B25C7177}" destId="{80D3852A-0F7B-412A-A43C-28F07A097733}" srcOrd="0" destOrd="0" presId="urn:microsoft.com/office/officeart/2005/8/layout/vList2"/>
    <dgm:cxn modelId="{ECC894A6-EE39-4DFB-A5B9-3FC27E898F03}" srcId="{0E1D501C-6649-451D-8C3F-47AD1FAEDF11}" destId="{B880CBA4-34F9-4D64-906D-8323B25C7177}" srcOrd="2" destOrd="0" parTransId="{31F8AFE4-7228-4322-8CCE-B73D343DA993}" sibTransId="{6E287D0F-6631-4A70-A54B-04BCBC0A060E}"/>
    <dgm:cxn modelId="{08D904D0-2C29-4D66-BEA5-EFC8C4F04B54}" type="presOf" srcId="{47285428-0A59-41C2-A8B9-8C7FDF9661E9}" destId="{69F424AD-4A8E-47F9-A1C2-50C78E9054DB}" srcOrd="0" destOrd="0" presId="urn:microsoft.com/office/officeart/2005/8/layout/vList2"/>
    <dgm:cxn modelId="{4D66E7E7-DE79-4EF5-B8DF-DD7B44F0AFEB}" srcId="{0E1D501C-6649-451D-8C3F-47AD1FAEDF11}" destId="{47285428-0A59-41C2-A8B9-8C7FDF9661E9}" srcOrd="0" destOrd="0" parTransId="{1EAA8831-93B9-4DEA-A1F4-5CF04C590BFB}" sibTransId="{219D63C8-4FC3-4BEE-93FC-47F751538553}"/>
    <dgm:cxn modelId="{DB6D36E7-E8CB-4FB9-B313-02EC29CB1870}" type="presParOf" srcId="{FA32AA41-503F-4508-BC1B-62E03D871F70}" destId="{69F424AD-4A8E-47F9-A1C2-50C78E9054DB}" srcOrd="0" destOrd="0" presId="urn:microsoft.com/office/officeart/2005/8/layout/vList2"/>
    <dgm:cxn modelId="{5E0E54E7-05AC-4C41-8B30-768468E971C1}" type="presParOf" srcId="{FA32AA41-503F-4508-BC1B-62E03D871F70}" destId="{CFC8BC61-58A5-4EB6-A7C3-D3E270C0AB02}" srcOrd="1" destOrd="0" presId="urn:microsoft.com/office/officeart/2005/8/layout/vList2"/>
    <dgm:cxn modelId="{B3E1A4E7-9317-487A-A1EE-AE02233EFB22}" type="presParOf" srcId="{FA32AA41-503F-4508-BC1B-62E03D871F70}" destId="{3BE7E21A-FA10-4EC5-9809-06F4300680F2}" srcOrd="2" destOrd="0" presId="urn:microsoft.com/office/officeart/2005/8/layout/vList2"/>
    <dgm:cxn modelId="{4BBE0144-5CA9-4FCB-8A3A-A01781A5454D}" type="presParOf" srcId="{FA32AA41-503F-4508-BC1B-62E03D871F70}" destId="{85011135-4589-47A6-AFFA-E2E05F1EBF05}" srcOrd="3" destOrd="0" presId="urn:microsoft.com/office/officeart/2005/8/layout/vList2"/>
    <dgm:cxn modelId="{0635E1A6-0C62-4004-923B-EBCD76AF7CB7}" type="presParOf" srcId="{FA32AA41-503F-4508-BC1B-62E03D871F70}" destId="{80D3852A-0F7B-412A-A43C-28F07A09773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1D501C-6649-451D-8C3F-47AD1FAEDF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7285428-0A59-41C2-A8B9-8C7FDF9661E9}">
      <dgm:prSet phldrT="[文本]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pPr algn="ctr"/>
          <a:r>
            <a:rPr lang="en-US" altLang="zh-CN" dirty="0"/>
            <a:t>Wang </a:t>
          </a:r>
          <a:r>
            <a:rPr lang="en-US" altLang="zh-CN" dirty="0" err="1"/>
            <a:t>Bingxiang</a:t>
          </a:r>
          <a:r>
            <a:rPr lang="en-US" altLang="zh-CN" dirty="0"/>
            <a:t> (Moon)</a:t>
          </a:r>
          <a:endParaRPr lang="zh-CN" altLang="en-US" dirty="0"/>
        </a:p>
      </dgm:t>
    </dgm:pt>
    <dgm:pt modelId="{1EAA8831-93B9-4DEA-A1F4-5CF04C590BFB}" type="parTrans" cxnId="{4D66E7E7-DE79-4EF5-B8DF-DD7B44F0AFEB}">
      <dgm:prSet/>
      <dgm:spPr/>
      <dgm:t>
        <a:bodyPr/>
        <a:lstStyle/>
        <a:p>
          <a:endParaRPr lang="zh-CN" altLang="en-US"/>
        </a:p>
      </dgm:t>
    </dgm:pt>
    <dgm:pt modelId="{219D63C8-4FC3-4BEE-93FC-47F751538553}" type="sibTrans" cxnId="{4D66E7E7-DE79-4EF5-B8DF-DD7B44F0AFEB}">
      <dgm:prSet/>
      <dgm:spPr/>
      <dgm:t>
        <a:bodyPr/>
        <a:lstStyle/>
        <a:p>
          <a:endParaRPr lang="zh-CN" altLang="en-US"/>
        </a:p>
      </dgm:t>
    </dgm:pt>
    <dgm:pt modelId="{0A9699CF-3732-4EA7-9E13-4AE2E288FA17}">
      <dgm:prSet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pPr algn="ctr"/>
          <a:r>
            <a:rPr lang="en-US" altLang="en-US" dirty="0"/>
            <a:t>Electronic Information Engineering</a:t>
          </a:r>
          <a:endParaRPr lang="zh-CN" altLang="en-US" dirty="0"/>
        </a:p>
      </dgm:t>
    </dgm:pt>
    <dgm:pt modelId="{1D667A44-6E3A-4C9F-9110-55F7A8FB854C}" type="parTrans" cxnId="{88157A06-F49F-4B1E-83B0-DF49612B84AD}">
      <dgm:prSet/>
      <dgm:spPr/>
      <dgm:t>
        <a:bodyPr/>
        <a:lstStyle/>
        <a:p>
          <a:endParaRPr lang="zh-CN" altLang="en-US"/>
        </a:p>
      </dgm:t>
    </dgm:pt>
    <dgm:pt modelId="{1CAD8A48-872C-43E2-A05F-2E5FB4609794}" type="sibTrans" cxnId="{88157A06-F49F-4B1E-83B0-DF49612B84AD}">
      <dgm:prSet/>
      <dgm:spPr/>
      <dgm:t>
        <a:bodyPr/>
        <a:lstStyle/>
        <a:p>
          <a:endParaRPr lang="zh-CN" altLang="en-US"/>
        </a:p>
      </dgm:t>
    </dgm:pt>
    <dgm:pt modelId="{B880CBA4-34F9-4D64-906D-8323B25C7177}">
      <dgm:prSet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pPr algn="ctr"/>
          <a:r>
            <a:rPr lang="en-US" altLang="en-US" dirty="0"/>
            <a:t>Changzhou University YR1 </a:t>
          </a:r>
          <a:endParaRPr lang="zh-CN" altLang="en-US" dirty="0"/>
        </a:p>
      </dgm:t>
    </dgm:pt>
    <dgm:pt modelId="{31F8AFE4-7228-4322-8CCE-B73D343DA993}" type="parTrans" cxnId="{ECC894A6-EE39-4DFB-A5B9-3FC27E898F03}">
      <dgm:prSet/>
      <dgm:spPr/>
      <dgm:t>
        <a:bodyPr/>
        <a:lstStyle/>
        <a:p>
          <a:endParaRPr lang="zh-CN" altLang="en-US"/>
        </a:p>
      </dgm:t>
    </dgm:pt>
    <dgm:pt modelId="{6E287D0F-6631-4A70-A54B-04BCBC0A060E}" type="sibTrans" cxnId="{ECC894A6-EE39-4DFB-A5B9-3FC27E898F03}">
      <dgm:prSet/>
      <dgm:spPr/>
      <dgm:t>
        <a:bodyPr/>
        <a:lstStyle/>
        <a:p>
          <a:endParaRPr lang="zh-CN" altLang="en-US"/>
        </a:p>
      </dgm:t>
    </dgm:pt>
    <dgm:pt modelId="{FA32AA41-503F-4508-BC1B-62E03D871F70}" type="pres">
      <dgm:prSet presAssocID="{0E1D501C-6649-451D-8C3F-47AD1FAEDF11}" presName="linear" presStyleCnt="0">
        <dgm:presLayoutVars>
          <dgm:animLvl val="lvl"/>
          <dgm:resizeHandles val="exact"/>
        </dgm:presLayoutVars>
      </dgm:prSet>
      <dgm:spPr/>
    </dgm:pt>
    <dgm:pt modelId="{69F424AD-4A8E-47F9-A1C2-50C78E9054DB}" type="pres">
      <dgm:prSet presAssocID="{47285428-0A59-41C2-A8B9-8C7FDF9661E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C8BC61-58A5-4EB6-A7C3-D3E270C0AB02}" type="pres">
      <dgm:prSet presAssocID="{219D63C8-4FC3-4BEE-93FC-47F751538553}" presName="spacer" presStyleCnt="0"/>
      <dgm:spPr/>
    </dgm:pt>
    <dgm:pt modelId="{3BE7E21A-FA10-4EC5-9809-06F4300680F2}" type="pres">
      <dgm:prSet presAssocID="{0A9699CF-3732-4EA7-9E13-4AE2E288FA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5011135-4589-47A6-AFFA-E2E05F1EBF05}" type="pres">
      <dgm:prSet presAssocID="{1CAD8A48-872C-43E2-A05F-2E5FB4609794}" presName="spacer" presStyleCnt="0"/>
      <dgm:spPr/>
    </dgm:pt>
    <dgm:pt modelId="{80D3852A-0F7B-412A-A43C-28F07A097733}" type="pres">
      <dgm:prSet presAssocID="{B880CBA4-34F9-4D64-906D-8323B25C71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8157A06-F49F-4B1E-83B0-DF49612B84AD}" srcId="{0E1D501C-6649-451D-8C3F-47AD1FAEDF11}" destId="{0A9699CF-3732-4EA7-9E13-4AE2E288FA17}" srcOrd="1" destOrd="0" parTransId="{1D667A44-6E3A-4C9F-9110-55F7A8FB854C}" sibTransId="{1CAD8A48-872C-43E2-A05F-2E5FB4609794}"/>
    <dgm:cxn modelId="{205CC012-4D6F-4002-9FB9-F20D6EAA3076}" type="presOf" srcId="{0E1D501C-6649-451D-8C3F-47AD1FAEDF11}" destId="{FA32AA41-503F-4508-BC1B-62E03D871F70}" srcOrd="0" destOrd="0" presId="urn:microsoft.com/office/officeart/2005/8/layout/vList2"/>
    <dgm:cxn modelId="{81DA0F41-81BC-4364-984C-0B3FA66ED231}" type="presOf" srcId="{0A9699CF-3732-4EA7-9E13-4AE2E288FA17}" destId="{3BE7E21A-FA10-4EC5-9809-06F4300680F2}" srcOrd="0" destOrd="0" presId="urn:microsoft.com/office/officeart/2005/8/layout/vList2"/>
    <dgm:cxn modelId="{C8488C7F-0703-463F-836F-5A20AEE638EC}" type="presOf" srcId="{B880CBA4-34F9-4D64-906D-8323B25C7177}" destId="{80D3852A-0F7B-412A-A43C-28F07A097733}" srcOrd="0" destOrd="0" presId="urn:microsoft.com/office/officeart/2005/8/layout/vList2"/>
    <dgm:cxn modelId="{ECC894A6-EE39-4DFB-A5B9-3FC27E898F03}" srcId="{0E1D501C-6649-451D-8C3F-47AD1FAEDF11}" destId="{B880CBA4-34F9-4D64-906D-8323B25C7177}" srcOrd="2" destOrd="0" parTransId="{31F8AFE4-7228-4322-8CCE-B73D343DA993}" sibTransId="{6E287D0F-6631-4A70-A54B-04BCBC0A060E}"/>
    <dgm:cxn modelId="{08D904D0-2C29-4D66-BEA5-EFC8C4F04B54}" type="presOf" srcId="{47285428-0A59-41C2-A8B9-8C7FDF9661E9}" destId="{69F424AD-4A8E-47F9-A1C2-50C78E9054DB}" srcOrd="0" destOrd="0" presId="urn:microsoft.com/office/officeart/2005/8/layout/vList2"/>
    <dgm:cxn modelId="{4D66E7E7-DE79-4EF5-B8DF-DD7B44F0AFEB}" srcId="{0E1D501C-6649-451D-8C3F-47AD1FAEDF11}" destId="{47285428-0A59-41C2-A8B9-8C7FDF9661E9}" srcOrd="0" destOrd="0" parTransId="{1EAA8831-93B9-4DEA-A1F4-5CF04C590BFB}" sibTransId="{219D63C8-4FC3-4BEE-93FC-47F751538553}"/>
    <dgm:cxn modelId="{DB6D36E7-E8CB-4FB9-B313-02EC29CB1870}" type="presParOf" srcId="{FA32AA41-503F-4508-BC1B-62E03D871F70}" destId="{69F424AD-4A8E-47F9-A1C2-50C78E9054DB}" srcOrd="0" destOrd="0" presId="urn:microsoft.com/office/officeart/2005/8/layout/vList2"/>
    <dgm:cxn modelId="{5E0E54E7-05AC-4C41-8B30-768468E971C1}" type="presParOf" srcId="{FA32AA41-503F-4508-BC1B-62E03D871F70}" destId="{CFC8BC61-58A5-4EB6-A7C3-D3E270C0AB02}" srcOrd="1" destOrd="0" presId="urn:microsoft.com/office/officeart/2005/8/layout/vList2"/>
    <dgm:cxn modelId="{B3E1A4E7-9317-487A-A1EE-AE02233EFB22}" type="presParOf" srcId="{FA32AA41-503F-4508-BC1B-62E03D871F70}" destId="{3BE7E21A-FA10-4EC5-9809-06F4300680F2}" srcOrd="2" destOrd="0" presId="urn:microsoft.com/office/officeart/2005/8/layout/vList2"/>
    <dgm:cxn modelId="{4BBE0144-5CA9-4FCB-8A3A-A01781A5454D}" type="presParOf" srcId="{FA32AA41-503F-4508-BC1B-62E03D871F70}" destId="{85011135-4589-47A6-AFFA-E2E05F1EBF05}" srcOrd="3" destOrd="0" presId="urn:microsoft.com/office/officeart/2005/8/layout/vList2"/>
    <dgm:cxn modelId="{0635E1A6-0C62-4004-923B-EBCD76AF7CB7}" type="presParOf" srcId="{FA32AA41-503F-4508-BC1B-62E03D871F70}" destId="{80D3852A-0F7B-412A-A43C-28F07A09773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05E54E-3AB5-42DF-99B0-80F7B0882EA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94E5E97-8701-4FDA-8121-D61861E1A0CD}">
      <dgm:prSet phldrT="[文本]" custT="1"/>
      <dgm:spPr>
        <a:solidFill>
          <a:srgbClr val="70AF5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200" dirty="0">
              <a:latin typeface="+mn-ea"/>
              <a:ea typeface="+mn-ea"/>
            </a:rPr>
            <a:t>High Costs</a:t>
          </a:r>
          <a:endParaRPr lang="zh-CN" altLang="en-US" sz="2200" dirty="0">
            <a:latin typeface="+mn-ea"/>
            <a:ea typeface="+mn-ea"/>
          </a:endParaRPr>
        </a:p>
      </dgm:t>
    </dgm:pt>
    <dgm:pt modelId="{967A05FD-04F9-48E0-9481-22533DD8DA38}" type="parTrans" cxnId="{8AC1CEA4-F25A-4DE4-8AEA-1F1598601CD9}">
      <dgm:prSet/>
      <dgm:spPr/>
      <dgm:t>
        <a:bodyPr/>
        <a:lstStyle/>
        <a:p>
          <a:endParaRPr lang="zh-CN" altLang="en-US" sz="3000"/>
        </a:p>
      </dgm:t>
    </dgm:pt>
    <dgm:pt modelId="{7FC93ADD-9BC4-4507-8266-0F2FE7035F07}" type="sibTrans" cxnId="{8AC1CEA4-F25A-4DE4-8AEA-1F1598601CD9}">
      <dgm:prSet/>
      <dgm:spPr/>
      <dgm:t>
        <a:bodyPr/>
        <a:lstStyle/>
        <a:p>
          <a:endParaRPr lang="zh-CN" altLang="en-US" sz="3000"/>
        </a:p>
      </dgm:t>
    </dgm:pt>
    <dgm:pt modelId="{60717E6F-1794-40EE-8FE6-F6BD5ADA21C2}">
      <dgm:prSet phldrT="[文本]" custT="1"/>
      <dgm:spPr>
        <a:solidFill>
          <a:srgbClr val="B2CB59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200" dirty="0">
              <a:solidFill>
                <a:srgbClr val="FCFBDD"/>
              </a:solidFill>
              <a:latin typeface="+mn-ea"/>
              <a:ea typeface="+mn-ea"/>
            </a:rPr>
            <a:t>Medical Resource Inequality</a:t>
          </a:r>
          <a:endParaRPr lang="zh-CN" altLang="en-US" sz="2200" dirty="0">
            <a:latin typeface="+mn-ea"/>
            <a:ea typeface="+mn-ea"/>
          </a:endParaRPr>
        </a:p>
      </dgm:t>
    </dgm:pt>
    <dgm:pt modelId="{7EC42E51-FC34-4B0B-A485-A44097AF9DEB}" type="parTrans" cxnId="{3D760138-C672-4FC6-97F0-5E76CAC2F3D1}">
      <dgm:prSet/>
      <dgm:spPr/>
      <dgm:t>
        <a:bodyPr/>
        <a:lstStyle/>
        <a:p>
          <a:endParaRPr lang="zh-CN" altLang="en-US" sz="3000"/>
        </a:p>
      </dgm:t>
    </dgm:pt>
    <dgm:pt modelId="{3BB62EC5-96F5-4B6F-A19F-E553A8DB8324}" type="sibTrans" cxnId="{3D760138-C672-4FC6-97F0-5E76CAC2F3D1}">
      <dgm:prSet/>
      <dgm:spPr/>
      <dgm:t>
        <a:bodyPr/>
        <a:lstStyle/>
        <a:p>
          <a:endParaRPr lang="zh-CN" altLang="en-US" sz="3000"/>
        </a:p>
      </dgm:t>
    </dgm:pt>
    <dgm:pt modelId="{8991369D-373F-46F1-B959-95784B813CC3}">
      <dgm:prSet phldrT="[文本]" custT="1"/>
      <dgm:spPr>
        <a:solidFill>
          <a:srgbClr val="EEC75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200" dirty="0">
              <a:solidFill>
                <a:srgbClr val="FCFBDD"/>
              </a:solidFill>
              <a:latin typeface="+mn-ea"/>
              <a:ea typeface="+mn-ea"/>
            </a:rPr>
            <a:t>Human Bias Exists</a:t>
          </a:r>
          <a:endParaRPr lang="zh-CN" altLang="en-US" sz="2200" dirty="0">
            <a:latin typeface="+mn-ea"/>
            <a:ea typeface="+mn-ea"/>
          </a:endParaRPr>
        </a:p>
      </dgm:t>
    </dgm:pt>
    <dgm:pt modelId="{DD5E9C13-7A01-49FF-AC4E-59199D6EE104}" type="parTrans" cxnId="{0CA41478-D306-4F1A-9258-D633087C7EAA}">
      <dgm:prSet/>
      <dgm:spPr/>
      <dgm:t>
        <a:bodyPr/>
        <a:lstStyle/>
        <a:p>
          <a:endParaRPr lang="zh-CN" altLang="en-US" sz="3000"/>
        </a:p>
      </dgm:t>
    </dgm:pt>
    <dgm:pt modelId="{BB6398D8-8AAF-4F8F-931F-E0E18C711A5E}" type="sibTrans" cxnId="{0CA41478-D306-4F1A-9258-D633087C7EAA}">
      <dgm:prSet/>
      <dgm:spPr/>
      <dgm:t>
        <a:bodyPr/>
        <a:lstStyle/>
        <a:p>
          <a:endParaRPr lang="zh-CN" altLang="en-US" sz="3000"/>
        </a:p>
      </dgm:t>
    </dgm:pt>
    <dgm:pt modelId="{EA005911-066F-486F-99CA-80B7F4D3F938}">
      <dgm:prSet phldrT="[文本]" custT="1"/>
      <dgm:spPr>
        <a:ln>
          <a:solidFill>
            <a:srgbClr val="70AF55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104540"/>
              </a:solidFill>
              <a:latin typeface="+mn-ea"/>
              <a:ea typeface="+mn-ea"/>
            </a:rPr>
            <a:t>Those kind of check is very expensive in big hospitals </a:t>
          </a:r>
          <a:endParaRPr lang="zh-CN" altLang="en-US" sz="2000" dirty="0">
            <a:latin typeface="+mn-ea"/>
            <a:ea typeface="+mn-ea"/>
          </a:endParaRPr>
        </a:p>
      </dgm:t>
    </dgm:pt>
    <dgm:pt modelId="{6BBEC613-3E09-4BAA-AEA7-DAAE80F02463}" type="parTrans" cxnId="{6BDC804C-C0AA-4C02-844D-C0A6EED32900}">
      <dgm:prSet/>
      <dgm:spPr/>
      <dgm:t>
        <a:bodyPr/>
        <a:lstStyle/>
        <a:p>
          <a:endParaRPr lang="zh-CN" altLang="en-US"/>
        </a:p>
      </dgm:t>
    </dgm:pt>
    <dgm:pt modelId="{911304C1-C887-4F2B-88FA-BC5A809CE5D4}" type="sibTrans" cxnId="{6BDC804C-C0AA-4C02-844D-C0A6EED32900}">
      <dgm:prSet/>
      <dgm:spPr/>
      <dgm:t>
        <a:bodyPr/>
        <a:lstStyle/>
        <a:p>
          <a:endParaRPr lang="zh-CN" altLang="en-US"/>
        </a:p>
      </dgm:t>
    </dgm:pt>
    <dgm:pt modelId="{2458D1A2-B3D1-4A6F-9691-EC3DFD55F17C}">
      <dgm:prSet custT="1"/>
      <dgm:spPr>
        <a:ln>
          <a:solidFill>
            <a:srgbClr val="70AF55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104540"/>
              </a:solidFill>
              <a:latin typeface="+mn-ea"/>
              <a:ea typeface="+mn-ea"/>
            </a:rPr>
            <a:t>Also, very difficult to get a reservation</a:t>
          </a:r>
        </a:p>
      </dgm:t>
    </dgm:pt>
    <dgm:pt modelId="{7CFB8D4D-4A1D-49BA-B645-670981189955}" type="parTrans" cxnId="{6B267067-F626-4333-9CD5-5E9A208962C2}">
      <dgm:prSet/>
      <dgm:spPr/>
      <dgm:t>
        <a:bodyPr/>
        <a:lstStyle/>
        <a:p>
          <a:endParaRPr lang="zh-CN" altLang="en-US"/>
        </a:p>
      </dgm:t>
    </dgm:pt>
    <dgm:pt modelId="{3882A619-3E82-480D-B82F-14DCCDD7827B}" type="sibTrans" cxnId="{6B267067-F626-4333-9CD5-5E9A208962C2}">
      <dgm:prSet/>
      <dgm:spPr/>
      <dgm:t>
        <a:bodyPr/>
        <a:lstStyle/>
        <a:p>
          <a:endParaRPr lang="zh-CN" altLang="en-US"/>
        </a:p>
      </dgm:t>
    </dgm:pt>
    <dgm:pt modelId="{EC4F1D81-F9C6-442D-BD0C-A1CADE84F372}">
      <dgm:prSet phldrT="[文本]" custT="1"/>
      <dgm:spPr>
        <a:ln>
          <a:solidFill>
            <a:srgbClr val="B2CB5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000" dirty="0">
              <a:latin typeface="+mn-ea"/>
              <a:ea typeface="+mn-ea"/>
            </a:rPr>
            <a:t>Community hospitals are unable to offer those kind of service </a:t>
          </a:r>
          <a:endParaRPr lang="zh-CN" altLang="en-US" sz="2000" dirty="0">
            <a:latin typeface="+mn-ea"/>
            <a:ea typeface="+mn-ea"/>
          </a:endParaRPr>
        </a:p>
      </dgm:t>
    </dgm:pt>
    <dgm:pt modelId="{96E0D2B6-AA5C-4AF1-8A01-E450FB07DE89}" type="parTrans" cxnId="{89882461-E2F4-4302-8869-1EF393941BA0}">
      <dgm:prSet/>
      <dgm:spPr/>
      <dgm:t>
        <a:bodyPr/>
        <a:lstStyle/>
        <a:p>
          <a:endParaRPr lang="zh-CN" altLang="en-US"/>
        </a:p>
      </dgm:t>
    </dgm:pt>
    <dgm:pt modelId="{86152E78-F025-4999-9852-4F7D3C0ABB1D}" type="sibTrans" cxnId="{89882461-E2F4-4302-8869-1EF393941BA0}">
      <dgm:prSet/>
      <dgm:spPr/>
      <dgm:t>
        <a:bodyPr/>
        <a:lstStyle/>
        <a:p>
          <a:endParaRPr lang="zh-CN" altLang="en-US"/>
        </a:p>
      </dgm:t>
    </dgm:pt>
    <dgm:pt modelId="{171F1AF5-AA12-4B3F-A479-AF773488D5FF}">
      <dgm:prSet custT="1"/>
      <dgm:spPr>
        <a:ln>
          <a:solidFill>
            <a:srgbClr val="B2CB5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000" dirty="0">
              <a:latin typeface="+mn-ea"/>
              <a:ea typeface="+mn-ea"/>
            </a:rPr>
            <a:t>Lack of professional physicians </a:t>
          </a:r>
          <a:endParaRPr lang="zh-CN" altLang="en-US" sz="2000" dirty="0">
            <a:latin typeface="+mn-ea"/>
            <a:ea typeface="+mn-ea"/>
          </a:endParaRPr>
        </a:p>
      </dgm:t>
    </dgm:pt>
    <dgm:pt modelId="{16327FF7-E27C-4FFA-89A7-0C18D96835D9}" type="parTrans" cxnId="{2470AC85-40A7-4E87-8C07-A2BA3706D42E}">
      <dgm:prSet/>
      <dgm:spPr/>
      <dgm:t>
        <a:bodyPr/>
        <a:lstStyle/>
        <a:p>
          <a:endParaRPr lang="zh-CN" altLang="en-US"/>
        </a:p>
      </dgm:t>
    </dgm:pt>
    <dgm:pt modelId="{7C352C29-3DD0-4849-AB7C-CEDDCED29A68}" type="sibTrans" cxnId="{2470AC85-40A7-4E87-8C07-A2BA3706D42E}">
      <dgm:prSet/>
      <dgm:spPr/>
      <dgm:t>
        <a:bodyPr/>
        <a:lstStyle/>
        <a:p>
          <a:endParaRPr lang="zh-CN" altLang="en-US"/>
        </a:p>
      </dgm:t>
    </dgm:pt>
    <dgm:pt modelId="{41509656-3569-4956-A97D-21B7D452B78E}">
      <dgm:prSet phldrT="[文本]" custT="1"/>
      <dgm:spPr>
        <a:ln>
          <a:solidFill>
            <a:srgbClr val="EEC7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000" dirty="0">
              <a:latin typeface="+mn-ea"/>
              <a:ea typeface="+mn-ea"/>
            </a:rPr>
            <a:t>Even experienced </a:t>
          </a:r>
          <a:r>
            <a:rPr lang="en-US" altLang="en-US" sz="2000" dirty="0" err="1">
              <a:latin typeface="+mn-ea"/>
              <a:ea typeface="+mn-ea"/>
            </a:rPr>
            <a:t>paediatricians</a:t>
          </a:r>
          <a:r>
            <a:rPr lang="en-US" altLang="en-US" sz="2000" dirty="0">
              <a:latin typeface="+mn-ea"/>
              <a:ea typeface="+mn-ea"/>
            </a:rPr>
            <a:t> can make mistake in diagnostic process </a:t>
          </a:r>
          <a:endParaRPr lang="zh-CN" altLang="en-US" sz="2000" dirty="0">
            <a:latin typeface="+mn-ea"/>
            <a:ea typeface="+mn-ea"/>
          </a:endParaRPr>
        </a:p>
      </dgm:t>
    </dgm:pt>
    <dgm:pt modelId="{86AE3064-427B-4371-BA32-B45C8892ECDA}" type="parTrans" cxnId="{A2FE1D15-F896-4B25-8551-5720F5B34396}">
      <dgm:prSet/>
      <dgm:spPr/>
      <dgm:t>
        <a:bodyPr/>
        <a:lstStyle/>
        <a:p>
          <a:endParaRPr lang="zh-CN" altLang="en-US"/>
        </a:p>
      </dgm:t>
    </dgm:pt>
    <dgm:pt modelId="{DFDB12E7-9CB6-4229-AE90-E70EE9CEB7EB}" type="sibTrans" cxnId="{A2FE1D15-F896-4B25-8551-5720F5B34396}">
      <dgm:prSet/>
      <dgm:spPr/>
      <dgm:t>
        <a:bodyPr/>
        <a:lstStyle/>
        <a:p>
          <a:endParaRPr lang="zh-CN" altLang="en-US"/>
        </a:p>
      </dgm:t>
    </dgm:pt>
    <dgm:pt modelId="{EEED1FDE-81A6-4D69-B1A4-49EF8874318C}" type="pres">
      <dgm:prSet presAssocID="{3305E54E-3AB5-42DF-99B0-80F7B0882EAC}" presName="linear" presStyleCnt="0">
        <dgm:presLayoutVars>
          <dgm:dir/>
          <dgm:animLvl val="lvl"/>
          <dgm:resizeHandles val="exact"/>
        </dgm:presLayoutVars>
      </dgm:prSet>
      <dgm:spPr/>
    </dgm:pt>
    <dgm:pt modelId="{01C10BA4-D16C-4085-8AC8-81E8FDE81C58}" type="pres">
      <dgm:prSet presAssocID="{D94E5E97-8701-4FDA-8121-D61861E1A0CD}" presName="parentLin" presStyleCnt="0"/>
      <dgm:spPr/>
    </dgm:pt>
    <dgm:pt modelId="{777C89E7-5D2F-4604-9373-9185D43B8C2E}" type="pres">
      <dgm:prSet presAssocID="{D94E5E97-8701-4FDA-8121-D61861E1A0CD}" presName="parentLeftMargin" presStyleLbl="node1" presStyleIdx="0" presStyleCnt="3"/>
      <dgm:spPr/>
    </dgm:pt>
    <dgm:pt modelId="{12960CCA-08F6-46AA-B183-A42C3AA5A421}" type="pres">
      <dgm:prSet presAssocID="{D94E5E97-8701-4FDA-8121-D61861E1A0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3C0FA1-F2F3-4E60-B7A4-F2A12A4ED656}" type="pres">
      <dgm:prSet presAssocID="{D94E5E97-8701-4FDA-8121-D61861E1A0CD}" presName="negativeSpace" presStyleCnt="0"/>
      <dgm:spPr/>
    </dgm:pt>
    <dgm:pt modelId="{8AE946A3-8F6A-4208-B265-B35562A43246}" type="pres">
      <dgm:prSet presAssocID="{D94E5E97-8701-4FDA-8121-D61861E1A0CD}" presName="childText" presStyleLbl="conFgAcc1" presStyleIdx="0" presStyleCnt="3">
        <dgm:presLayoutVars>
          <dgm:bulletEnabled val="1"/>
        </dgm:presLayoutVars>
      </dgm:prSet>
      <dgm:spPr/>
    </dgm:pt>
    <dgm:pt modelId="{50E1649B-AD68-486F-9505-AD174C3C05EB}" type="pres">
      <dgm:prSet presAssocID="{7FC93ADD-9BC4-4507-8266-0F2FE7035F07}" presName="spaceBetweenRectangles" presStyleCnt="0"/>
      <dgm:spPr/>
    </dgm:pt>
    <dgm:pt modelId="{838C748D-FD80-4231-96B8-222A5506E22F}" type="pres">
      <dgm:prSet presAssocID="{60717E6F-1794-40EE-8FE6-F6BD5ADA21C2}" presName="parentLin" presStyleCnt="0"/>
      <dgm:spPr/>
    </dgm:pt>
    <dgm:pt modelId="{FB990B12-A0F2-4517-AB39-6E1F4A417771}" type="pres">
      <dgm:prSet presAssocID="{60717E6F-1794-40EE-8FE6-F6BD5ADA21C2}" presName="parentLeftMargin" presStyleLbl="node1" presStyleIdx="0" presStyleCnt="3"/>
      <dgm:spPr/>
    </dgm:pt>
    <dgm:pt modelId="{BD7C8031-260E-418C-8459-B6165D797FA0}" type="pres">
      <dgm:prSet presAssocID="{60717E6F-1794-40EE-8FE6-F6BD5ADA21C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FF9E7C-4F59-4561-90D6-A26061FE0ADF}" type="pres">
      <dgm:prSet presAssocID="{60717E6F-1794-40EE-8FE6-F6BD5ADA21C2}" presName="negativeSpace" presStyleCnt="0"/>
      <dgm:spPr/>
    </dgm:pt>
    <dgm:pt modelId="{EDE32741-C0CF-41E3-9633-DDD958AF829D}" type="pres">
      <dgm:prSet presAssocID="{60717E6F-1794-40EE-8FE6-F6BD5ADA21C2}" presName="childText" presStyleLbl="conFgAcc1" presStyleIdx="1" presStyleCnt="3">
        <dgm:presLayoutVars>
          <dgm:bulletEnabled val="1"/>
        </dgm:presLayoutVars>
      </dgm:prSet>
      <dgm:spPr/>
    </dgm:pt>
    <dgm:pt modelId="{6D36A34F-FF84-4821-B92A-43922118F14A}" type="pres">
      <dgm:prSet presAssocID="{3BB62EC5-96F5-4B6F-A19F-E553A8DB8324}" presName="spaceBetweenRectangles" presStyleCnt="0"/>
      <dgm:spPr/>
    </dgm:pt>
    <dgm:pt modelId="{47BAEE38-99D3-4342-94B9-2FB6FE65DFFD}" type="pres">
      <dgm:prSet presAssocID="{8991369D-373F-46F1-B959-95784B813CC3}" presName="parentLin" presStyleCnt="0"/>
      <dgm:spPr/>
    </dgm:pt>
    <dgm:pt modelId="{17E23399-170E-4895-AE06-D56C20D13EBF}" type="pres">
      <dgm:prSet presAssocID="{8991369D-373F-46F1-B959-95784B813CC3}" presName="parentLeftMargin" presStyleLbl="node1" presStyleIdx="1" presStyleCnt="3"/>
      <dgm:spPr/>
    </dgm:pt>
    <dgm:pt modelId="{BAAFB42C-A860-4722-A80D-7D06E7169A50}" type="pres">
      <dgm:prSet presAssocID="{8991369D-373F-46F1-B959-95784B813CC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1E9EBC8-3AC7-493A-AA94-C99DB22A27FC}" type="pres">
      <dgm:prSet presAssocID="{8991369D-373F-46F1-B959-95784B813CC3}" presName="negativeSpace" presStyleCnt="0"/>
      <dgm:spPr/>
    </dgm:pt>
    <dgm:pt modelId="{ABD4A6D6-5097-48E3-9128-BC9756B4F858}" type="pres">
      <dgm:prSet presAssocID="{8991369D-373F-46F1-B959-95784B813CC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2FE1D15-F896-4B25-8551-5720F5B34396}" srcId="{8991369D-373F-46F1-B959-95784B813CC3}" destId="{41509656-3569-4956-A97D-21B7D452B78E}" srcOrd="0" destOrd="0" parTransId="{86AE3064-427B-4371-BA32-B45C8892ECDA}" sibTransId="{DFDB12E7-9CB6-4229-AE90-E70EE9CEB7EB}"/>
    <dgm:cxn modelId="{004A7D16-EE9F-4A88-B458-B78D3E9D82EC}" type="presOf" srcId="{8991369D-373F-46F1-B959-95784B813CC3}" destId="{17E23399-170E-4895-AE06-D56C20D13EBF}" srcOrd="0" destOrd="0" presId="urn:microsoft.com/office/officeart/2005/8/layout/list1"/>
    <dgm:cxn modelId="{55E26935-D17F-4E78-B723-DA118B4AE13E}" type="presOf" srcId="{3305E54E-3AB5-42DF-99B0-80F7B0882EAC}" destId="{EEED1FDE-81A6-4D69-B1A4-49EF8874318C}" srcOrd="0" destOrd="0" presId="urn:microsoft.com/office/officeart/2005/8/layout/list1"/>
    <dgm:cxn modelId="{3D760138-C672-4FC6-97F0-5E76CAC2F3D1}" srcId="{3305E54E-3AB5-42DF-99B0-80F7B0882EAC}" destId="{60717E6F-1794-40EE-8FE6-F6BD5ADA21C2}" srcOrd="1" destOrd="0" parTransId="{7EC42E51-FC34-4B0B-A485-A44097AF9DEB}" sibTransId="{3BB62EC5-96F5-4B6F-A19F-E553A8DB8324}"/>
    <dgm:cxn modelId="{6F521F39-03ED-4DD1-9979-7392FF587FC0}" type="presOf" srcId="{EA005911-066F-486F-99CA-80B7F4D3F938}" destId="{8AE946A3-8F6A-4208-B265-B35562A43246}" srcOrd="0" destOrd="0" presId="urn:microsoft.com/office/officeart/2005/8/layout/list1"/>
    <dgm:cxn modelId="{9945A43D-A911-400D-8EB2-3494410D7D4A}" type="presOf" srcId="{171F1AF5-AA12-4B3F-A479-AF773488D5FF}" destId="{EDE32741-C0CF-41E3-9633-DDD958AF829D}" srcOrd="0" destOrd="1" presId="urn:microsoft.com/office/officeart/2005/8/layout/list1"/>
    <dgm:cxn modelId="{89882461-E2F4-4302-8869-1EF393941BA0}" srcId="{60717E6F-1794-40EE-8FE6-F6BD5ADA21C2}" destId="{EC4F1D81-F9C6-442D-BD0C-A1CADE84F372}" srcOrd="0" destOrd="0" parTransId="{96E0D2B6-AA5C-4AF1-8A01-E450FB07DE89}" sibTransId="{86152E78-F025-4999-9852-4F7D3C0ABB1D}"/>
    <dgm:cxn modelId="{6B267067-F626-4333-9CD5-5E9A208962C2}" srcId="{D94E5E97-8701-4FDA-8121-D61861E1A0CD}" destId="{2458D1A2-B3D1-4A6F-9691-EC3DFD55F17C}" srcOrd="1" destOrd="0" parTransId="{7CFB8D4D-4A1D-49BA-B645-670981189955}" sibTransId="{3882A619-3E82-480D-B82F-14DCCDD7827B}"/>
    <dgm:cxn modelId="{6BDC804C-C0AA-4C02-844D-C0A6EED32900}" srcId="{D94E5E97-8701-4FDA-8121-D61861E1A0CD}" destId="{EA005911-066F-486F-99CA-80B7F4D3F938}" srcOrd="0" destOrd="0" parTransId="{6BBEC613-3E09-4BAA-AEA7-DAAE80F02463}" sibTransId="{911304C1-C887-4F2B-88FA-BC5A809CE5D4}"/>
    <dgm:cxn modelId="{0CA41478-D306-4F1A-9258-D633087C7EAA}" srcId="{3305E54E-3AB5-42DF-99B0-80F7B0882EAC}" destId="{8991369D-373F-46F1-B959-95784B813CC3}" srcOrd="2" destOrd="0" parTransId="{DD5E9C13-7A01-49FF-AC4E-59199D6EE104}" sibTransId="{BB6398D8-8AAF-4F8F-931F-E0E18C711A5E}"/>
    <dgm:cxn modelId="{DC681484-00E2-48FC-8508-4E6ACEA824F9}" type="presOf" srcId="{8991369D-373F-46F1-B959-95784B813CC3}" destId="{BAAFB42C-A860-4722-A80D-7D06E7169A50}" srcOrd="1" destOrd="0" presId="urn:microsoft.com/office/officeart/2005/8/layout/list1"/>
    <dgm:cxn modelId="{2470AC85-40A7-4E87-8C07-A2BA3706D42E}" srcId="{60717E6F-1794-40EE-8FE6-F6BD5ADA21C2}" destId="{171F1AF5-AA12-4B3F-A479-AF773488D5FF}" srcOrd="1" destOrd="0" parTransId="{16327FF7-E27C-4FFA-89A7-0C18D96835D9}" sibTransId="{7C352C29-3DD0-4849-AB7C-CEDDCED29A68}"/>
    <dgm:cxn modelId="{43870586-5997-4C29-9427-00C457171EAA}" type="presOf" srcId="{EC4F1D81-F9C6-442D-BD0C-A1CADE84F372}" destId="{EDE32741-C0CF-41E3-9633-DDD958AF829D}" srcOrd="0" destOrd="0" presId="urn:microsoft.com/office/officeart/2005/8/layout/list1"/>
    <dgm:cxn modelId="{7EED558A-333E-4688-88CE-6F2BA839C71B}" type="presOf" srcId="{2458D1A2-B3D1-4A6F-9691-EC3DFD55F17C}" destId="{8AE946A3-8F6A-4208-B265-B35562A43246}" srcOrd="0" destOrd="1" presId="urn:microsoft.com/office/officeart/2005/8/layout/list1"/>
    <dgm:cxn modelId="{B3E44095-83F7-4CDA-9BAF-83F7D25224C0}" type="presOf" srcId="{60717E6F-1794-40EE-8FE6-F6BD5ADA21C2}" destId="{BD7C8031-260E-418C-8459-B6165D797FA0}" srcOrd="1" destOrd="0" presId="urn:microsoft.com/office/officeart/2005/8/layout/list1"/>
    <dgm:cxn modelId="{8AC1CEA4-F25A-4DE4-8AEA-1F1598601CD9}" srcId="{3305E54E-3AB5-42DF-99B0-80F7B0882EAC}" destId="{D94E5E97-8701-4FDA-8121-D61861E1A0CD}" srcOrd="0" destOrd="0" parTransId="{967A05FD-04F9-48E0-9481-22533DD8DA38}" sibTransId="{7FC93ADD-9BC4-4507-8266-0F2FE7035F07}"/>
    <dgm:cxn modelId="{96518EA9-5AE9-4499-B923-DD9EEA8904FB}" type="presOf" srcId="{41509656-3569-4956-A97D-21B7D452B78E}" destId="{ABD4A6D6-5097-48E3-9128-BC9756B4F858}" srcOrd="0" destOrd="0" presId="urn:microsoft.com/office/officeart/2005/8/layout/list1"/>
    <dgm:cxn modelId="{DA11D8D4-C72B-4A75-931F-006FD79EEE86}" type="presOf" srcId="{D94E5E97-8701-4FDA-8121-D61861E1A0CD}" destId="{12960CCA-08F6-46AA-B183-A42C3AA5A421}" srcOrd="1" destOrd="0" presId="urn:microsoft.com/office/officeart/2005/8/layout/list1"/>
    <dgm:cxn modelId="{77753ADE-2A1D-480B-9BB4-8A3AB9AC9A2B}" type="presOf" srcId="{D94E5E97-8701-4FDA-8121-D61861E1A0CD}" destId="{777C89E7-5D2F-4604-9373-9185D43B8C2E}" srcOrd="0" destOrd="0" presId="urn:microsoft.com/office/officeart/2005/8/layout/list1"/>
    <dgm:cxn modelId="{17B7BAF6-0FE2-4317-88F5-D9FB7E5178A8}" type="presOf" srcId="{60717E6F-1794-40EE-8FE6-F6BD5ADA21C2}" destId="{FB990B12-A0F2-4517-AB39-6E1F4A417771}" srcOrd="0" destOrd="0" presId="urn:microsoft.com/office/officeart/2005/8/layout/list1"/>
    <dgm:cxn modelId="{E15A7DCF-91ED-4C7C-9A38-8B2F6213A88B}" type="presParOf" srcId="{EEED1FDE-81A6-4D69-B1A4-49EF8874318C}" destId="{01C10BA4-D16C-4085-8AC8-81E8FDE81C58}" srcOrd="0" destOrd="0" presId="urn:microsoft.com/office/officeart/2005/8/layout/list1"/>
    <dgm:cxn modelId="{56C20A94-C2F6-4E84-86C9-72CF74ACA3F4}" type="presParOf" srcId="{01C10BA4-D16C-4085-8AC8-81E8FDE81C58}" destId="{777C89E7-5D2F-4604-9373-9185D43B8C2E}" srcOrd="0" destOrd="0" presId="urn:microsoft.com/office/officeart/2005/8/layout/list1"/>
    <dgm:cxn modelId="{E021F183-6730-4D35-873F-98B63CC64446}" type="presParOf" srcId="{01C10BA4-D16C-4085-8AC8-81E8FDE81C58}" destId="{12960CCA-08F6-46AA-B183-A42C3AA5A421}" srcOrd="1" destOrd="0" presId="urn:microsoft.com/office/officeart/2005/8/layout/list1"/>
    <dgm:cxn modelId="{CA1449AB-C5AC-469C-BE97-D9ADBF708F6F}" type="presParOf" srcId="{EEED1FDE-81A6-4D69-B1A4-49EF8874318C}" destId="{DA3C0FA1-F2F3-4E60-B7A4-F2A12A4ED656}" srcOrd="1" destOrd="0" presId="urn:microsoft.com/office/officeart/2005/8/layout/list1"/>
    <dgm:cxn modelId="{5B8BD0BC-D29A-4CA1-9D55-FA7C25E1EB21}" type="presParOf" srcId="{EEED1FDE-81A6-4D69-B1A4-49EF8874318C}" destId="{8AE946A3-8F6A-4208-B265-B35562A43246}" srcOrd="2" destOrd="0" presId="urn:microsoft.com/office/officeart/2005/8/layout/list1"/>
    <dgm:cxn modelId="{38A7CE6C-0FC2-452A-BAA8-FE51FA133C33}" type="presParOf" srcId="{EEED1FDE-81A6-4D69-B1A4-49EF8874318C}" destId="{50E1649B-AD68-486F-9505-AD174C3C05EB}" srcOrd="3" destOrd="0" presId="urn:microsoft.com/office/officeart/2005/8/layout/list1"/>
    <dgm:cxn modelId="{8172AE1B-8F60-418D-97B7-40C615DD53B8}" type="presParOf" srcId="{EEED1FDE-81A6-4D69-B1A4-49EF8874318C}" destId="{838C748D-FD80-4231-96B8-222A5506E22F}" srcOrd="4" destOrd="0" presId="urn:microsoft.com/office/officeart/2005/8/layout/list1"/>
    <dgm:cxn modelId="{25C0D1A1-2B09-414B-821B-EAB98A656F44}" type="presParOf" srcId="{838C748D-FD80-4231-96B8-222A5506E22F}" destId="{FB990B12-A0F2-4517-AB39-6E1F4A417771}" srcOrd="0" destOrd="0" presId="urn:microsoft.com/office/officeart/2005/8/layout/list1"/>
    <dgm:cxn modelId="{7D12F4A4-77C6-4ACF-9D44-19806D903C13}" type="presParOf" srcId="{838C748D-FD80-4231-96B8-222A5506E22F}" destId="{BD7C8031-260E-418C-8459-B6165D797FA0}" srcOrd="1" destOrd="0" presId="urn:microsoft.com/office/officeart/2005/8/layout/list1"/>
    <dgm:cxn modelId="{A05FE50A-6AFB-484A-A6B5-024598A05382}" type="presParOf" srcId="{EEED1FDE-81A6-4D69-B1A4-49EF8874318C}" destId="{B2FF9E7C-4F59-4561-90D6-A26061FE0ADF}" srcOrd="5" destOrd="0" presId="urn:microsoft.com/office/officeart/2005/8/layout/list1"/>
    <dgm:cxn modelId="{BE760796-12D6-4FBA-A0E8-5F461E9F4DB1}" type="presParOf" srcId="{EEED1FDE-81A6-4D69-B1A4-49EF8874318C}" destId="{EDE32741-C0CF-41E3-9633-DDD958AF829D}" srcOrd="6" destOrd="0" presId="urn:microsoft.com/office/officeart/2005/8/layout/list1"/>
    <dgm:cxn modelId="{7D43EA0B-F691-4706-B7CE-679DC81F457D}" type="presParOf" srcId="{EEED1FDE-81A6-4D69-B1A4-49EF8874318C}" destId="{6D36A34F-FF84-4821-B92A-43922118F14A}" srcOrd="7" destOrd="0" presId="urn:microsoft.com/office/officeart/2005/8/layout/list1"/>
    <dgm:cxn modelId="{3F32AC9C-745F-431D-84E4-9FF7CB6D71FF}" type="presParOf" srcId="{EEED1FDE-81A6-4D69-B1A4-49EF8874318C}" destId="{47BAEE38-99D3-4342-94B9-2FB6FE65DFFD}" srcOrd="8" destOrd="0" presId="urn:microsoft.com/office/officeart/2005/8/layout/list1"/>
    <dgm:cxn modelId="{4AAF070E-0A6C-4EA1-967E-ABFB315F534D}" type="presParOf" srcId="{47BAEE38-99D3-4342-94B9-2FB6FE65DFFD}" destId="{17E23399-170E-4895-AE06-D56C20D13EBF}" srcOrd="0" destOrd="0" presId="urn:microsoft.com/office/officeart/2005/8/layout/list1"/>
    <dgm:cxn modelId="{30B02E3E-1996-41AB-A41E-8A9A786979F9}" type="presParOf" srcId="{47BAEE38-99D3-4342-94B9-2FB6FE65DFFD}" destId="{BAAFB42C-A860-4722-A80D-7D06E7169A50}" srcOrd="1" destOrd="0" presId="urn:microsoft.com/office/officeart/2005/8/layout/list1"/>
    <dgm:cxn modelId="{3871610F-AD70-4749-ABE8-42E197709B7E}" type="presParOf" srcId="{EEED1FDE-81A6-4D69-B1A4-49EF8874318C}" destId="{91E9EBC8-3AC7-493A-AA94-C99DB22A27FC}" srcOrd="9" destOrd="0" presId="urn:microsoft.com/office/officeart/2005/8/layout/list1"/>
    <dgm:cxn modelId="{B59D3B0D-4624-4AB2-9457-D18F01B1272C}" type="presParOf" srcId="{EEED1FDE-81A6-4D69-B1A4-49EF8874318C}" destId="{ABD4A6D6-5097-48E3-9128-BC9756B4F8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3C9D98-7D4C-4D27-A0A8-5FE2CD0668BE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906429CD-5867-4084-82BF-9FF21D831702}">
      <dgm:prSet phldrT="[文本]" custT="1"/>
      <dgm:spPr>
        <a:solidFill>
          <a:srgbClr val="70AF5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200" dirty="0">
              <a:latin typeface="+mn-ea"/>
              <a:ea typeface="+mn-ea"/>
            </a:rPr>
            <a:t>Low Speed</a:t>
          </a:r>
          <a:endParaRPr lang="zh-CN" altLang="en-US" sz="2200" dirty="0">
            <a:latin typeface="+mn-ea"/>
            <a:ea typeface="+mn-ea"/>
          </a:endParaRPr>
        </a:p>
      </dgm:t>
    </dgm:pt>
    <dgm:pt modelId="{0621D7BD-D51A-4165-8106-E358DE0E95B1}" type="parTrans" cxnId="{012FB525-B0BE-42EC-8110-0AA08F55882F}">
      <dgm:prSet/>
      <dgm:spPr/>
      <dgm:t>
        <a:bodyPr/>
        <a:lstStyle/>
        <a:p>
          <a:endParaRPr lang="zh-CN" altLang="en-US" sz="2800"/>
        </a:p>
      </dgm:t>
    </dgm:pt>
    <dgm:pt modelId="{AED571DD-6A7B-4B83-A8B7-A758E42A74CA}" type="sibTrans" cxnId="{012FB525-B0BE-42EC-8110-0AA08F55882F}">
      <dgm:prSet/>
      <dgm:spPr/>
      <dgm:t>
        <a:bodyPr/>
        <a:lstStyle/>
        <a:p>
          <a:endParaRPr lang="zh-CN" altLang="en-US" sz="2800"/>
        </a:p>
      </dgm:t>
    </dgm:pt>
    <dgm:pt modelId="{5A2EFDAF-548A-4604-B025-82CD7B569FAB}">
      <dgm:prSet phldrT="[文本]" custT="1"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200" dirty="0">
              <a:latin typeface="+mn-ea"/>
              <a:ea typeface="+mn-ea"/>
            </a:rPr>
            <a:t>Expensive</a:t>
          </a:r>
          <a:endParaRPr lang="zh-CN" altLang="en-US" sz="2200" dirty="0">
            <a:latin typeface="+mn-ea"/>
            <a:ea typeface="+mn-ea"/>
          </a:endParaRPr>
        </a:p>
      </dgm:t>
    </dgm:pt>
    <dgm:pt modelId="{31114E80-3E7B-4967-A8BE-A06EE52FEB6D}" type="parTrans" cxnId="{6B901602-DBEB-40E6-A223-C278921CA949}">
      <dgm:prSet/>
      <dgm:spPr/>
      <dgm:t>
        <a:bodyPr/>
        <a:lstStyle/>
        <a:p>
          <a:endParaRPr lang="zh-CN" altLang="en-US" sz="2800"/>
        </a:p>
      </dgm:t>
    </dgm:pt>
    <dgm:pt modelId="{03D75F3C-D419-4952-942D-5B1FA37D7576}" type="sibTrans" cxnId="{6B901602-DBEB-40E6-A223-C278921CA949}">
      <dgm:prSet/>
      <dgm:spPr/>
      <dgm:t>
        <a:bodyPr/>
        <a:lstStyle/>
        <a:p>
          <a:endParaRPr lang="zh-CN" altLang="en-US" sz="2800"/>
        </a:p>
      </dgm:t>
    </dgm:pt>
    <dgm:pt modelId="{2858B807-E7AE-4EC9-B8BE-A4B268208AF3}">
      <dgm:prSet phldrT="[文本]" custT="1"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2200" dirty="0">
              <a:latin typeface="+mn-ea"/>
              <a:ea typeface="+mn-ea"/>
            </a:rPr>
            <a:t>Machine Bias</a:t>
          </a:r>
          <a:endParaRPr lang="zh-CN" altLang="en-US" sz="2200" dirty="0">
            <a:latin typeface="+mn-ea"/>
            <a:ea typeface="+mn-ea"/>
          </a:endParaRPr>
        </a:p>
      </dgm:t>
    </dgm:pt>
    <dgm:pt modelId="{E1F82519-63DF-4464-9384-F2498F4E425E}" type="parTrans" cxnId="{F778D2CD-87D2-412C-99F6-CE31031FD56E}">
      <dgm:prSet/>
      <dgm:spPr/>
      <dgm:t>
        <a:bodyPr/>
        <a:lstStyle/>
        <a:p>
          <a:endParaRPr lang="zh-CN" altLang="en-US" sz="2800"/>
        </a:p>
      </dgm:t>
    </dgm:pt>
    <dgm:pt modelId="{E4EED38A-E3B8-4FAB-8C8A-67633D376445}" type="sibTrans" cxnId="{F778D2CD-87D2-412C-99F6-CE31031FD56E}">
      <dgm:prSet/>
      <dgm:spPr/>
      <dgm:t>
        <a:bodyPr/>
        <a:lstStyle/>
        <a:p>
          <a:endParaRPr lang="zh-CN" altLang="en-US" sz="2800"/>
        </a:p>
      </dgm:t>
    </dgm:pt>
    <dgm:pt modelId="{D01ED7CD-0230-4DDA-A79B-C76C465C7487}">
      <dgm:prSet phldrT="[文本]" custT="1"/>
      <dgm:spPr>
        <a:solidFill>
          <a:srgbClr val="70AF55">
            <a:alpha val="30000"/>
          </a:srgbClr>
        </a:solidFill>
        <a:ln>
          <a:solidFill>
            <a:srgbClr val="70AF55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1600" dirty="0">
              <a:latin typeface="+mn-ea"/>
              <a:ea typeface="+mn-ea"/>
            </a:rPr>
            <a:t>Do not based on deep learning</a:t>
          </a:r>
          <a:endParaRPr lang="zh-CN" altLang="en-US" sz="1600" dirty="0">
            <a:latin typeface="+mn-ea"/>
            <a:ea typeface="+mn-ea"/>
          </a:endParaRPr>
        </a:p>
      </dgm:t>
    </dgm:pt>
    <dgm:pt modelId="{8FADC0E7-7909-4638-8EC1-CA93F94C5BCF}" type="parTrans" cxnId="{D52BADCB-014F-484D-BB63-5FDEF9F632E0}">
      <dgm:prSet/>
      <dgm:spPr/>
      <dgm:t>
        <a:bodyPr/>
        <a:lstStyle/>
        <a:p>
          <a:endParaRPr lang="zh-CN" altLang="en-US"/>
        </a:p>
      </dgm:t>
    </dgm:pt>
    <dgm:pt modelId="{0B5F60F3-ACC5-413A-BF31-27EADBABA4B3}" type="sibTrans" cxnId="{D52BADCB-014F-484D-BB63-5FDEF9F632E0}">
      <dgm:prSet/>
      <dgm:spPr/>
      <dgm:t>
        <a:bodyPr/>
        <a:lstStyle/>
        <a:p>
          <a:endParaRPr lang="zh-CN" altLang="en-US"/>
        </a:p>
      </dgm:t>
    </dgm:pt>
    <dgm:pt modelId="{710D12D5-22E3-445D-B05C-D62041785061}">
      <dgm:prSet custT="1"/>
      <dgm:spPr>
        <a:solidFill>
          <a:srgbClr val="70AF55">
            <a:alpha val="30000"/>
          </a:srgbClr>
        </a:solidFill>
        <a:ln>
          <a:solidFill>
            <a:srgbClr val="70AF55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1600" dirty="0">
              <a:latin typeface="+mn-ea"/>
              <a:ea typeface="+mn-ea"/>
            </a:rPr>
            <a:t>Inadequate training data</a:t>
          </a:r>
          <a:endParaRPr lang="zh-CN" altLang="en-US" sz="1600" dirty="0">
            <a:latin typeface="+mn-ea"/>
            <a:ea typeface="+mn-ea"/>
          </a:endParaRPr>
        </a:p>
      </dgm:t>
    </dgm:pt>
    <dgm:pt modelId="{E8A7B814-B071-4A5C-B0A6-8D00B2348511}" type="parTrans" cxnId="{CDD12C7B-1E8B-444E-B2B9-F7D11583FE16}">
      <dgm:prSet/>
      <dgm:spPr/>
      <dgm:t>
        <a:bodyPr/>
        <a:lstStyle/>
        <a:p>
          <a:endParaRPr lang="zh-CN" altLang="en-US"/>
        </a:p>
      </dgm:t>
    </dgm:pt>
    <dgm:pt modelId="{3F3CF3FC-195C-4DA2-B64E-30812A52E53A}" type="sibTrans" cxnId="{CDD12C7B-1E8B-444E-B2B9-F7D11583FE16}">
      <dgm:prSet/>
      <dgm:spPr/>
      <dgm:t>
        <a:bodyPr/>
        <a:lstStyle/>
        <a:p>
          <a:endParaRPr lang="zh-CN" altLang="en-US"/>
        </a:p>
      </dgm:t>
    </dgm:pt>
    <dgm:pt modelId="{B69C6ACD-3C25-4179-9C87-948FB7476FAD}">
      <dgm:prSet phldrT="[文本]" custT="1"/>
      <dgm:spPr>
        <a:solidFill>
          <a:srgbClr val="B2CB59">
            <a:alpha val="30000"/>
          </a:srgbClr>
        </a:solidFill>
        <a:ln>
          <a:solidFill>
            <a:srgbClr val="B2CB59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1600" dirty="0">
              <a:latin typeface="+mn-ea"/>
              <a:ea typeface="+mn-ea"/>
            </a:rPr>
            <a:t>Such devices contain function modules for x-ray imaging</a:t>
          </a:r>
          <a:r>
            <a:rPr lang="zh-CN" altLang="en-US" sz="1600" dirty="0">
              <a:latin typeface="+mn-ea"/>
              <a:ea typeface="+mn-ea"/>
            </a:rPr>
            <a:t>，</a:t>
          </a:r>
          <a:r>
            <a:rPr lang="en-US" altLang="en-US" sz="1600" dirty="0">
              <a:latin typeface="+mn-ea"/>
              <a:ea typeface="+mn-ea"/>
            </a:rPr>
            <a:t>which is </a:t>
          </a:r>
          <a:r>
            <a:rPr lang="en-US" altLang="en-US" sz="1600" dirty="0" err="1">
              <a:latin typeface="+mn-ea"/>
              <a:ea typeface="+mn-ea"/>
            </a:rPr>
            <a:t>unnassary</a:t>
          </a:r>
          <a:r>
            <a:rPr lang="en-US" altLang="en-US" sz="1600" dirty="0">
              <a:latin typeface="+mn-ea"/>
              <a:ea typeface="+mn-ea"/>
            </a:rPr>
            <a:t> and increase the cost greatly</a:t>
          </a:r>
          <a:endParaRPr lang="zh-CN" altLang="en-US" sz="1600" dirty="0">
            <a:latin typeface="+mn-ea"/>
            <a:ea typeface="+mn-ea"/>
          </a:endParaRPr>
        </a:p>
      </dgm:t>
    </dgm:pt>
    <dgm:pt modelId="{7C74C6E3-7719-4112-862E-4514147EB5DC}" type="parTrans" cxnId="{ADC38C47-18AD-4DFD-BC59-499B695D2C9E}">
      <dgm:prSet/>
      <dgm:spPr/>
      <dgm:t>
        <a:bodyPr/>
        <a:lstStyle/>
        <a:p>
          <a:endParaRPr lang="zh-CN" altLang="en-US"/>
        </a:p>
      </dgm:t>
    </dgm:pt>
    <dgm:pt modelId="{68064F60-6279-4FD2-B7B4-546E6AAEE912}" type="sibTrans" cxnId="{ADC38C47-18AD-4DFD-BC59-499B695D2C9E}">
      <dgm:prSet/>
      <dgm:spPr/>
      <dgm:t>
        <a:bodyPr/>
        <a:lstStyle/>
        <a:p>
          <a:endParaRPr lang="zh-CN" altLang="en-US"/>
        </a:p>
      </dgm:t>
    </dgm:pt>
    <dgm:pt modelId="{38059071-2B87-4037-9F43-683661D71A08}">
      <dgm:prSet phldrT="[文本]" custT="1"/>
      <dgm:spPr>
        <a:solidFill>
          <a:srgbClr val="EEC754">
            <a:alpha val="30000"/>
          </a:srgbClr>
        </a:solidFill>
        <a:ln>
          <a:solidFill>
            <a:srgbClr val="EEC754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altLang="en-US" sz="1600" dirty="0">
              <a:latin typeface="+mn-ea"/>
              <a:ea typeface="+mn-ea"/>
            </a:rPr>
            <a:t>Different  type of machine can give quite different results, cause confuse</a:t>
          </a:r>
          <a:endParaRPr lang="zh-CN" altLang="en-US" sz="1600" dirty="0">
            <a:latin typeface="+mn-ea"/>
            <a:ea typeface="+mn-ea"/>
          </a:endParaRPr>
        </a:p>
      </dgm:t>
    </dgm:pt>
    <dgm:pt modelId="{611B6ECF-E395-41FE-BCE6-11D4E02D6471}" type="parTrans" cxnId="{65DCC0BB-CABC-4AF5-B2C4-EF2FAEE586F1}">
      <dgm:prSet/>
      <dgm:spPr/>
      <dgm:t>
        <a:bodyPr/>
        <a:lstStyle/>
        <a:p>
          <a:endParaRPr lang="zh-CN" altLang="en-US"/>
        </a:p>
      </dgm:t>
    </dgm:pt>
    <dgm:pt modelId="{F9221C32-AAC7-4CB2-A1BA-1DF1F8F61E1D}" type="sibTrans" cxnId="{65DCC0BB-CABC-4AF5-B2C4-EF2FAEE586F1}">
      <dgm:prSet/>
      <dgm:spPr/>
      <dgm:t>
        <a:bodyPr/>
        <a:lstStyle/>
        <a:p>
          <a:endParaRPr lang="zh-CN" altLang="en-US"/>
        </a:p>
      </dgm:t>
    </dgm:pt>
    <dgm:pt modelId="{E90202D4-0EE3-4D12-8845-239B37228C13}" type="pres">
      <dgm:prSet presAssocID="{7D3C9D98-7D4C-4D27-A0A8-5FE2CD0668BE}" presName="Name0" presStyleCnt="0">
        <dgm:presLayoutVars>
          <dgm:dir/>
          <dgm:animLvl val="lvl"/>
          <dgm:resizeHandles val="exact"/>
        </dgm:presLayoutVars>
      </dgm:prSet>
      <dgm:spPr/>
    </dgm:pt>
    <dgm:pt modelId="{4F67F49E-344B-4099-A17A-55A4406EE2C5}" type="pres">
      <dgm:prSet presAssocID="{906429CD-5867-4084-82BF-9FF21D831702}" presName="composite" presStyleCnt="0"/>
      <dgm:spPr/>
    </dgm:pt>
    <dgm:pt modelId="{061361E4-6FAB-4774-A18B-E901BF4628B5}" type="pres">
      <dgm:prSet presAssocID="{906429CD-5867-4084-82BF-9FF21D8317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FB3AA69-0A2A-4856-BF9E-16F24D5119E6}" type="pres">
      <dgm:prSet presAssocID="{906429CD-5867-4084-82BF-9FF21D831702}" presName="desTx" presStyleLbl="alignAccFollowNode1" presStyleIdx="0" presStyleCnt="3">
        <dgm:presLayoutVars>
          <dgm:bulletEnabled val="1"/>
        </dgm:presLayoutVars>
      </dgm:prSet>
      <dgm:spPr/>
    </dgm:pt>
    <dgm:pt modelId="{5F05B55A-2485-4E89-96D3-A0F5AF9C99FD}" type="pres">
      <dgm:prSet presAssocID="{AED571DD-6A7B-4B83-A8B7-A758E42A74CA}" presName="space" presStyleCnt="0"/>
      <dgm:spPr/>
    </dgm:pt>
    <dgm:pt modelId="{56729C98-B1D1-40E9-9AEC-192F2F1F1117}" type="pres">
      <dgm:prSet presAssocID="{5A2EFDAF-548A-4604-B025-82CD7B569FAB}" presName="composite" presStyleCnt="0"/>
      <dgm:spPr/>
    </dgm:pt>
    <dgm:pt modelId="{68D53908-BADB-4B2E-B02D-B39F4CED1736}" type="pres">
      <dgm:prSet presAssocID="{5A2EFDAF-548A-4604-B025-82CD7B569FA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90A9A18-625A-44D6-AD03-011EE74A9AD1}" type="pres">
      <dgm:prSet presAssocID="{5A2EFDAF-548A-4604-B025-82CD7B569FAB}" presName="desTx" presStyleLbl="alignAccFollowNode1" presStyleIdx="1" presStyleCnt="3">
        <dgm:presLayoutVars>
          <dgm:bulletEnabled val="1"/>
        </dgm:presLayoutVars>
      </dgm:prSet>
      <dgm:spPr/>
    </dgm:pt>
    <dgm:pt modelId="{CDBCF28A-3E03-40CE-A288-676A6FFB809A}" type="pres">
      <dgm:prSet presAssocID="{03D75F3C-D419-4952-942D-5B1FA37D7576}" presName="space" presStyleCnt="0"/>
      <dgm:spPr/>
    </dgm:pt>
    <dgm:pt modelId="{6D5E6A64-899F-4789-85FE-DA5E6E205999}" type="pres">
      <dgm:prSet presAssocID="{2858B807-E7AE-4EC9-B8BE-A4B268208AF3}" presName="composite" presStyleCnt="0"/>
      <dgm:spPr/>
    </dgm:pt>
    <dgm:pt modelId="{1151D050-8BEC-4356-A7D7-DDD8F59DE728}" type="pres">
      <dgm:prSet presAssocID="{2858B807-E7AE-4EC9-B8BE-A4B268208A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C7D5D3D-5129-430C-A35B-10BCD667C18D}" type="pres">
      <dgm:prSet presAssocID="{2858B807-E7AE-4EC9-B8BE-A4B268208A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B901602-DBEB-40E6-A223-C278921CA949}" srcId="{7D3C9D98-7D4C-4D27-A0A8-5FE2CD0668BE}" destId="{5A2EFDAF-548A-4604-B025-82CD7B569FAB}" srcOrd="1" destOrd="0" parTransId="{31114E80-3E7B-4967-A8BE-A06EE52FEB6D}" sibTransId="{03D75F3C-D419-4952-942D-5B1FA37D7576}"/>
    <dgm:cxn modelId="{D535970E-F243-4C76-A024-D6508A3F8C64}" type="presOf" srcId="{B69C6ACD-3C25-4179-9C87-948FB7476FAD}" destId="{B90A9A18-625A-44D6-AD03-011EE74A9AD1}" srcOrd="0" destOrd="0" presId="urn:microsoft.com/office/officeart/2005/8/layout/hList1"/>
    <dgm:cxn modelId="{012FB525-B0BE-42EC-8110-0AA08F55882F}" srcId="{7D3C9D98-7D4C-4D27-A0A8-5FE2CD0668BE}" destId="{906429CD-5867-4084-82BF-9FF21D831702}" srcOrd="0" destOrd="0" parTransId="{0621D7BD-D51A-4165-8106-E358DE0E95B1}" sibTransId="{AED571DD-6A7B-4B83-A8B7-A758E42A74CA}"/>
    <dgm:cxn modelId="{C817402E-ABFF-46A2-A3A3-0D38863B6144}" type="presOf" srcId="{2858B807-E7AE-4EC9-B8BE-A4B268208AF3}" destId="{1151D050-8BEC-4356-A7D7-DDD8F59DE728}" srcOrd="0" destOrd="0" presId="urn:microsoft.com/office/officeart/2005/8/layout/hList1"/>
    <dgm:cxn modelId="{3955A15E-8662-41E4-B84A-160BA7F16B67}" type="presOf" srcId="{906429CD-5867-4084-82BF-9FF21D831702}" destId="{061361E4-6FAB-4774-A18B-E901BF4628B5}" srcOrd="0" destOrd="0" presId="urn:microsoft.com/office/officeart/2005/8/layout/hList1"/>
    <dgm:cxn modelId="{ADC38C47-18AD-4DFD-BC59-499B695D2C9E}" srcId="{5A2EFDAF-548A-4604-B025-82CD7B569FAB}" destId="{B69C6ACD-3C25-4179-9C87-948FB7476FAD}" srcOrd="0" destOrd="0" parTransId="{7C74C6E3-7719-4112-862E-4514147EB5DC}" sibTransId="{68064F60-6279-4FD2-B7B4-546E6AAEE912}"/>
    <dgm:cxn modelId="{DA920854-A580-497E-95D1-157AE7662A79}" type="presOf" srcId="{38059071-2B87-4037-9F43-683661D71A08}" destId="{8C7D5D3D-5129-430C-A35B-10BCD667C18D}" srcOrd="0" destOrd="0" presId="urn:microsoft.com/office/officeart/2005/8/layout/hList1"/>
    <dgm:cxn modelId="{0436C576-DA13-44A5-963F-424A662605B9}" type="presOf" srcId="{5A2EFDAF-548A-4604-B025-82CD7B569FAB}" destId="{68D53908-BADB-4B2E-B02D-B39F4CED1736}" srcOrd="0" destOrd="0" presId="urn:microsoft.com/office/officeart/2005/8/layout/hList1"/>
    <dgm:cxn modelId="{CDD12C7B-1E8B-444E-B2B9-F7D11583FE16}" srcId="{906429CD-5867-4084-82BF-9FF21D831702}" destId="{710D12D5-22E3-445D-B05C-D62041785061}" srcOrd="1" destOrd="0" parTransId="{E8A7B814-B071-4A5C-B0A6-8D00B2348511}" sibTransId="{3F3CF3FC-195C-4DA2-B64E-30812A52E53A}"/>
    <dgm:cxn modelId="{752F9C8C-CC3F-4E77-A407-2F746F18010E}" type="presOf" srcId="{7D3C9D98-7D4C-4D27-A0A8-5FE2CD0668BE}" destId="{E90202D4-0EE3-4D12-8845-239B37228C13}" srcOrd="0" destOrd="0" presId="urn:microsoft.com/office/officeart/2005/8/layout/hList1"/>
    <dgm:cxn modelId="{65DCC0BB-CABC-4AF5-B2C4-EF2FAEE586F1}" srcId="{2858B807-E7AE-4EC9-B8BE-A4B268208AF3}" destId="{38059071-2B87-4037-9F43-683661D71A08}" srcOrd="0" destOrd="0" parTransId="{611B6ECF-E395-41FE-BCE6-11D4E02D6471}" sibTransId="{F9221C32-AAC7-4CB2-A1BA-1DF1F8F61E1D}"/>
    <dgm:cxn modelId="{72F948BF-E776-4C13-8720-F4AF20ED069A}" type="presOf" srcId="{710D12D5-22E3-445D-B05C-D62041785061}" destId="{0FB3AA69-0A2A-4856-BF9E-16F24D5119E6}" srcOrd="0" destOrd="1" presId="urn:microsoft.com/office/officeart/2005/8/layout/hList1"/>
    <dgm:cxn modelId="{D52BADCB-014F-484D-BB63-5FDEF9F632E0}" srcId="{906429CD-5867-4084-82BF-9FF21D831702}" destId="{D01ED7CD-0230-4DDA-A79B-C76C465C7487}" srcOrd="0" destOrd="0" parTransId="{8FADC0E7-7909-4638-8EC1-CA93F94C5BCF}" sibTransId="{0B5F60F3-ACC5-413A-BF31-27EADBABA4B3}"/>
    <dgm:cxn modelId="{F778D2CD-87D2-412C-99F6-CE31031FD56E}" srcId="{7D3C9D98-7D4C-4D27-A0A8-5FE2CD0668BE}" destId="{2858B807-E7AE-4EC9-B8BE-A4B268208AF3}" srcOrd="2" destOrd="0" parTransId="{E1F82519-63DF-4464-9384-F2498F4E425E}" sibTransId="{E4EED38A-E3B8-4FAB-8C8A-67633D376445}"/>
    <dgm:cxn modelId="{B2F90DE6-465F-4EB0-A0E8-3FFCFA63BAA4}" type="presOf" srcId="{D01ED7CD-0230-4DDA-A79B-C76C465C7487}" destId="{0FB3AA69-0A2A-4856-BF9E-16F24D5119E6}" srcOrd="0" destOrd="0" presId="urn:microsoft.com/office/officeart/2005/8/layout/hList1"/>
    <dgm:cxn modelId="{0206E3A1-8621-4480-AC9B-C8F72915B0BC}" type="presParOf" srcId="{E90202D4-0EE3-4D12-8845-239B37228C13}" destId="{4F67F49E-344B-4099-A17A-55A4406EE2C5}" srcOrd="0" destOrd="0" presId="urn:microsoft.com/office/officeart/2005/8/layout/hList1"/>
    <dgm:cxn modelId="{7452BD4E-EB5E-43ED-9583-7CF8726333AF}" type="presParOf" srcId="{4F67F49E-344B-4099-A17A-55A4406EE2C5}" destId="{061361E4-6FAB-4774-A18B-E901BF4628B5}" srcOrd="0" destOrd="0" presId="urn:microsoft.com/office/officeart/2005/8/layout/hList1"/>
    <dgm:cxn modelId="{91E5F778-B417-4385-B491-E8BB07F8D592}" type="presParOf" srcId="{4F67F49E-344B-4099-A17A-55A4406EE2C5}" destId="{0FB3AA69-0A2A-4856-BF9E-16F24D5119E6}" srcOrd="1" destOrd="0" presId="urn:microsoft.com/office/officeart/2005/8/layout/hList1"/>
    <dgm:cxn modelId="{3B8EF3D9-3779-40B4-B465-8B2D3901E559}" type="presParOf" srcId="{E90202D4-0EE3-4D12-8845-239B37228C13}" destId="{5F05B55A-2485-4E89-96D3-A0F5AF9C99FD}" srcOrd="1" destOrd="0" presId="urn:microsoft.com/office/officeart/2005/8/layout/hList1"/>
    <dgm:cxn modelId="{B922E51A-D5C8-4C86-B292-9C074DA63838}" type="presParOf" srcId="{E90202D4-0EE3-4D12-8845-239B37228C13}" destId="{56729C98-B1D1-40E9-9AEC-192F2F1F1117}" srcOrd="2" destOrd="0" presId="urn:microsoft.com/office/officeart/2005/8/layout/hList1"/>
    <dgm:cxn modelId="{C61E77C2-CC1B-4504-9301-CF06376FC57D}" type="presParOf" srcId="{56729C98-B1D1-40E9-9AEC-192F2F1F1117}" destId="{68D53908-BADB-4B2E-B02D-B39F4CED1736}" srcOrd="0" destOrd="0" presId="urn:microsoft.com/office/officeart/2005/8/layout/hList1"/>
    <dgm:cxn modelId="{4A7A54BB-EDF8-4F33-823D-E833D541FF80}" type="presParOf" srcId="{56729C98-B1D1-40E9-9AEC-192F2F1F1117}" destId="{B90A9A18-625A-44D6-AD03-011EE74A9AD1}" srcOrd="1" destOrd="0" presId="urn:microsoft.com/office/officeart/2005/8/layout/hList1"/>
    <dgm:cxn modelId="{8D833EAF-A675-43C4-BA3D-E6DB7AAD8A11}" type="presParOf" srcId="{E90202D4-0EE3-4D12-8845-239B37228C13}" destId="{CDBCF28A-3E03-40CE-A288-676A6FFB809A}" srcOrd="3" destOrd="0" presId="urn:microsoft.com/office/officeart/2005/8/layout/hList1"/>
    <dgm:cxn modelId="{24278F5B-6441-4E14-A686-DD3F3242EBF6}" type="presParOf" srcId="{E90202D4-0EE3-4D12-8845-239B37228C13}" destId="{6D5E6A64-899F-4789-85FE-DA5E6E205999}" srcOrd="4" destOrd="0" presId="urn:microsoft.com/office/officeart/2005/8/layout/hList1"/>
    <dgm:cxn modelId="{65425FEF-A0CC-46BF-8543-904B5BC0F1D4}" type="presParOf" srcId="{6D5E6A64-899F-4789-85FE-DA5E6E205999}" destId="{1151D050-8BEC-4356-A7D7-DDD8F59DE728}" srcOrd="0" destOrd="0" presId="urn:microsoft.com/office/officeart/2005/8/layout/hList1"/>
    <dgm:cxn modelId="{575D9D91-0AD8-4C14-96F3-C5C32A56634A}" type="presParOf" srcId="{6D5E6A64-899F-4789-85FE-DA5E6E205999}" destId="{8C7D5D3D-5129-430C-A35B-10BCD667C1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99FD2A-8D44-485F-A56E-D143E4B4D995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A945727-FE3E-4AC9-A679-B20A83C42609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en-US" altLang="en-US" sz="2400" dirty="0"/>
            <a:t>Construct a platform armed with </a:t>
          </a:r>
          <a:r>
            <a:rPr lang="en-US" altLang="en-US" sz="2400" b="1" dirty="0"/>
            <a:t>neutral networks (AI tools) </a:t>
          </a:r>
          <a:r>
            <a:rPr lang="en-US" altLang="en-US" sz="2400" dirty="0"/>
            <a:t>to cond</a:t>
          </a:r>
          <a:r>
            <a:rPr lang="en-US" altLang="zh-CN" sz="2400" dirty="0"/>
            <a:t>u</a:t>
          </a:r>
          <a:r>
            <a:rPr lang="en-US" altLang="en-US" sz="2400" dirty="0"/>
            <a:t>ct tests detecting kid’s hidden deformity</a:t>
          </a:r>
          <a:endParaRPr lang="zh-CN" altLang="en-US" sz="2400" dirty="0"/>
        </a:p>
      </dgm:t>
    </dgm:pt>
    <dgm:pt modelId="{15DF2912-6FDA-41DC-98F8-D5415D229064}" type="parTrans" cxnId="{C0AF43C9-CCE3-49A0-8755-1414C8D66C01}">
      <dgm:prSet/>
      <dgm:spPr/>
      <dgm:t>
        <a:bodyPr/>
        <a:lstStyle/>
        <a:p>
          <a:endParaRPr lang="zh-CN" altLang="en-US"/>
        </a:p>
      </dgm:t>
    </dgm:pt>
    <dgm:pt modelId="{BFBE0344-E32A-43BC-A616-A3F327596D64}" type="sibTrans" cxnId="{C0AF43C9-CCE3-49A0-8755-1414C8D66C01}">
      <dgm:prSet/>
      <dgm:spPr/>
      <dgm:t>
        <a:bodyPr/>
        <a:lstStyle/>
        <a:p>
          <a:endParaRPr lang="zh-CN" altLang="en-US"/>
        </a:p>
      </dgm:t>
    </dgm:pt>
    <dgm:pt modelId="{DD6BE0A4-395D-4128-98C7-881EAB32E206}">
      <dgm:prSet phldrT="[文本]" custT="1"/>
      <dgm:spPr>
        <a:solidFill>
          <a:srgbClr val="70AF55"/>
        </a:solidFill>
        <a:ln>
          <a:solidFill>
            <a:srgbClr val="92D050"/>
          </a:solidFill>
        </a:ln>
      </dgm:spPr>
      <dgm:t>
        <a:bodyPr anchor="ctr"/>
        <a:lstStyle/>
        <a:p>
          <a:pPr algn="ctr"/>
          <a:r>
            <a:rPr lang="en-US" altLang="zh-CN" sz="4000" dirty="0">
              <a:solidFill>
                <a:srgbClr val="FCFCDE"/>
              </a:solidFill>
            </a:rPr>
            <a:t>OUR SOLUTION IS:</a:t>
          </a:r>
          <a:endParaRPr lang="zh-CN" altLang="en-US" sz="4000" dirty="0">
            <a:solidFill>
              <a:srgbClr val="FCFCDE"/>
            </a:solidFill>
          </a:endParaRPr>
        </a:p>
      </dgm:t>
    </dgm:pt>
    <dgm:pt modelId="{3C07BBEC-3C5A-49A7-90A5-A125610900C0}" type="parTrans" cxnId="{D7EB6080-FC2A-4FE6-99C7-19A4FB62EF1A}">
      <dgm:prSet/>
      <dgm:spPr/>
      <dgm:t>
        <a:bodyPr/>
        <a:lstStyle/>
        <a:p>
          <a:endParaRPr lang="zh-CN" altLang="en-US"/>
        </a:p>
      </dgm:t>
    </dgm:pt>
    <dgm:pt modelId="{D8C109FD-E8BE-41A6-B3A2-7DDAC517ABF5}" type="sibTrans" cxnId="{D7EB6080-FC2A-4FE6-99C7-19A4FB62EF1A}">
      <dgm:prSet/>
      <dgm:spPr/>
      <dgm:t>
        <a:bodyPr/>
        <a:lstStyle/>
        <a:p>
          <a:endParaRPr lang="zh-CN" altLang="en-US"/>
        </a:p>
      </dgm:t>
    </dgm:pt>
    <dgm:pt modelId="{508DAEA8-F6F8-48F9-B284-AFC2792B41D6}" type="pres">
      <dgm:prSet presAssocID="{6D99FD2A-8D44-485F-A56E-D143E4B4D995}" presName="Name0" presStyleCnt="0">
        <dgm:presLayoutVars>
          <dgm:chMax/>
          <dgm:chPref/>
          <dgm:dir/>
        </dgm:presLayoutVars>
      </dgm:prSet>
      <dgm:spPr/>
    </dgm:pt>
    <dgm:pt modelId="{D74E5896-16BD-4DE6-8EE3-BF0813457A8B}" type="pres">
      <dgm:prSet presAssocID="{DD6BE0A4-395D-4128-98C7-881EAB32E206}" presName="parenttextcomposite" presStyleCnt="0"/>
      <dgm:spPr/>
    </dgm:pt>
    <dgm:pt modelId="{035F0D6D-DE30-4ABE-A785-EFF2C206BB1A}" type="pres">
      <dgm:prSet presAssocID="{DD6BE0A4-395D-4128-98C7-881EAB32E206}" presName="parenttext" presStyleLbl="revTx" presStyleIdx="0" presStyleCnt="1" custScaleX="55658" custLinFactNeighborX="26054" custLinFactNeighborY="-75018">
        <dgm:presLayoutVars>
          <dgm:chMax/>
          <dgm:chPref val="2"/>
          <dgm:bulletEnabled val="1"/>
        </dgm:presLayoutVars>
      </dgm:prSet>
      <dgm:spPr>
        <a:prstGeom prst="roundRect">
          <a:avLst/>
        </a:prstGeom>
      </dgm:spPr>
    </dgm:pt>
    <dgm:pt modelId="{D40E6BAA-933F-4D26-86E3-41D5F304F164}" type="pres">
      <dgm:prSet presAssocID="{DD6BE0A4-395D-4128-98C7-881EAB32E206}" presName="composite" presStyleCnt="0"/>
      <dgm:spPr/>
    </dgm:pt>
    <dgm:pt modelId="{7CFD79C5-953E-467E-8CE0-05664DB0A0BB}" type="pres">
      <dgm:prSet presAssocID="{DD6BE0A4-395D-4128-98C7-881EAB32E206}" presName="chevron1" presStyleLbl="alignNode1" presStyleIdx="0" presStyleCnt="7"/>
      <dgm:spPr>
        <a:solidFill>
          <a:srgbClr val="B2CB59"/>
        </a:solidFill>
        <a:ln>
          <a:solidFill>
            <a:srgbClr val="70AF55"/>
          </a:solidFill>
        </a:ln>
      </dgm:spPr>
    </dgm:pt>
    <dgm:pt modelId="{DC2AE150-E8E3-43AA-AEA2-A5DEB3ABE9EE}" type="pres">
      <dgm:prSet presAssocID="{DD6BE0A4-395D-4128-98C7-881EAB32E206}" presName="chevron2" presStyleLbl="alignNode1" presStyleIdx="1" presStyleCnt="7"/>
      <dgm:spPr>
        <a:solidFill>
          <a:srgbClr val="B2CB59"/>
        </a:solidFill>
        <a:ln>
          <a:solidFill>
            <a:srgbClr val="70AF55"/>
          </a:solidFill>
        </a:ln>
      </dgm:spPr>
    </dgm:pt>
    <dgm:pt modelId="{F9346266-47D4-43FD-BDA3-1233CE969DB6}" type="pres">
      <dgm:prSet presAssocID="{DD6BE0A4-395D-4128-98C7-881EAB32E206}" presName="chevron3" presStyleLbl="alignNode1" presStyleIdx="2" presStyleCnt="7"/>
      <dgm:spPr>
        <a:solidFill>
          <a:srgbClr val="B2CB59"/>
        </a:solidFill>
        <a:ln>
          <a:solidFill>
            <a:srgbClr val="70AF55"/>
          </a:solidFill>
        </a:ln>
      </dgm:spPr>
    </dgm:pt>
    <dgm:pt modelId="{40652B84-69CF-406A-99D7-D2A973DE19F0}" type="pres">
      <dgm:prSet presAssocID="{DD6BE0A4-395D-4128-98C7-881EAB32E206}" presName="chevron4" presStyleLbl="alignNode1" presStyleIdx="3" presStyleCnt="7" custLinFactNeighborX="24"/>
      <dgm:spPr>
        <a:solidFill>
          <a:srgbClr val="B2CB59"/>
        </a:solidFill>
        <a:ln>
          <a:solidFill>
            <a:srgbClr val="70AF55"/>
          </a:solidFill>
        </a:ln>
      </dgm:spPr>
    </dgm:pt>
    <dgm:pt modelId="{E158E0CB-4361-4712-872C-263E313284D1}" type="pres">
      <dgm:prSet presAssocID="{DD6BE0A4-395D-4128-98C7-881EAB32E206}" presName="chevron5" presStyleLbl="alignNode1" presStyleIdx="4" presStyleCnt="7" custLinFactNeighborX="24"/>
      <dgm:spPr>
        <a:solidFill>
          <a:srgbClr val="B2CB59"/>
        </a:solidFill>
        <a:ln>
          <a:solidFill>
            <a:srgbClr val="70AF55"/>
          </a:solidFill>
        </a:ln>
      </dgm:spPr>
    </dgm:pt>
    <dgm:pt modelId="{232D6FB8-3A32-45EF-B433-B17A3EFF8475}" type="pres">
      <dgm:prSet presAssocID="{DD6BE0A4-395D-4128-98C7-881EAB32E206}" presName="chevron6" presStyleLbl="alignNode1" presStyleIdx="5" presStyleCnt="7" custLinFactNeighborX="24"/>
      <dgm:spPr>
        <a:solidFill>
          <a:srgbClr val="B2CB59"/>
        </a:solidFill>
        <a:ln>
          <a:solidFill>
            <a:srgbClr val="70AF55"/>
          </a:solidFill>
        </a:ln>
      </dgm:spPr>
    </dgm:pt>
    <dgm:pt modelId="{E5F7EF32-335D-41BE-A3C3-065972DCF00D}" type="pres">
      <dgm:prSet presAssocID="{DD6BE0A4-395D-4128-98C7-881EAB32E206}" presName="chevron7" presStyleLbl="alignNode1" presStyleIdx="6" presStyleCnt="7" custLinFactNeighborX="24"/>
      <dgm:spPr>
        <a:solidFill>
          <a:srgbClr val="B2CB59"/>
        </a:solidFill>
        <a:ln>
          <a:solidFill>
            <a:srgbClr val="70AF55"/>
          </a:solidFill>
        </a:ln>
      </dgm:spPr>
    </dgm:pt>
    <dgm:pt modelId="{935398F9-9913-4E81-ADF7-ACFA6F2B1A1D}" type="pres">
      <dgm:prSet presAssocID="{DD6BE0A4-395D-4128-98C7-881EAB32E206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</dgm:pt>
  </dgm:ptLst>
  <dgm:cxnLst>
    <dgm:cxn modelId="{EE625E0C-FA26-4157-8F5F-D908C30EEF02}" type="presOf" srcId="{6D99FD2A-8D44-485F-A56E-D143E4B4D995}" destId="{508DAEA8-F6F8-48F9-B284-AFC2792B41D6}" srcOrd="0" destOrd="0" presId="urn:microsoft.com/office/officeart/2008/layout/VerticalAccentList"/>
    <dgm:cxn modelId="{C38B1C23-A9FB-4602-B32A-938F5CD7B7F1}" type="presOf" srcId="{7A945727-FE3E-4AC9-A679-B20A83C42609}" destId="{935398F9-9913-4E81-ADF7-ACFA6F2B1A1D}" srcOrd="0" destOrd="0" presId="urn:microsoft.com/office/officeart/2008/layout/VerticalAccentList"/>
    <dgm:cxn modelId="{27960174-E6E0-414F-A6A2-3E18C18E6292}" type="presOf" srcId="{DD6BE0A4-395D-4128-98C7-881EAB32E206}" destId="{035F0D6D-DE30-4ABE-A785-EFF2C206BB1A}" srcOrd="0" destOrd="0" presId="urn:microsoft.com/office/officeart/2008/layout/VerticalAccentList"/>
    <dgm:cxn modelId="{D7EB6080-FC2A-4FE6-99C7-19A4FB62EF1A}" srcId="{6D99FD2A-8D44-485F-A56E-D143E4B4D995}" destId="{DD6BE0A4-395D-4128-98C7-881EAB32E206}" srcOrd="0" destOrd="0" parTransId="{3C07BBEC-3C5A-49A7-90A5-A125610900C0}" sibTransId="{D8C109FD-E8BE-41A6-B3A2-7DDAC517ABF5}"/>
    <dgm:cxn modelId="{C0AF43C9-CCE3-49A0-8755-1414C8D66C01}" srcId="{DD6BE0A4-395D-4128-98C7-881EAB32E206}" destId="{7A945727-FE3E-4AC9-A679-B20A83C42609}" srcOrd="0" destOrd="0" parTransId="{15DF2912-6FDA-41DC-98F8-D5415D229064}" sibTransId="{BFBE0344-E32A-43BC-A616-A3F327596D64}"/>
    <dgm:cxn modelId="{50C0961D-1140-4C99-9C6F-5364217B691D}" type="presParOf" srcId="{508DAEA8-F6F8-48F9-B284-AFC2792B41D6}" destId="{D74E5896-16BD-4DE6-8EE3-BF0813457A8B}" srcOrd="0" destOrd="0" presId="urn:microsoft.com/office/officeart/2008/layout/VerticalAccentList"/>
    <dgm:cxn modelId="{013DCF69-889E-435B-9BC6-A399B0488DD7}" type="presParOf" srcId="{D74E5896-16BD-4DE6-8EE3-BF0813457A8B}" destId="{035F0D6D-DE30-4ABE-A785-EFF2C206BB1A}" srcOrd="0" destOrd="0" presId="urn:microsoft.com/office/officeart/2008/layout/VerticalAccentList"/>
    <dgm:cxn modelId="{C7E88F01-DA5E-4FA9-A66C-CC1F892234C0}" type="presParOf" srcId="{508DAEA8-F6F8-48F9-B284-AFC2792B41D6}" destId="{D40E6BAA-933F-4D26-86E3-41D5F304F164}" srcOrd="1" destOrd="0" presId="urn:microsoft.com/office/officeart/2008/layout/VerticalAccentList"/>
    <dgm:cxn modelId="{4805328F-62D9-43EE-BAE0-4FD6CCEEDDDB}" type="presParOf" srcId="{D40E6BAA-933F-4D26-86E3-41D5F304F164}" destId="{7CFD79C5-953E-467E-8CE0-05664DB0A0BB}" srcOrd="0" destOrd="0" presId="urn:microsoft.com/office/officeart/2008/layout/VerticalAccentList"/>
    <dgm:cxn modelId="{3D43E2CF-DC30-4EEA-9B66-E53BE9A34425}" type="presParOf" srcId="{D40E6BAA-933F-4D26-86E3-41D5F304F164}" destId="{DC2AE150-E8E3-43AA-AEA2-A5DEB3ABE9EE}" srcOrd="1" destOrd="0" presId="urn:microsoft.com/office/officeart/2008/layout/VerticalAccentList"/>
    <dgm:cxn modelId="{F378CECE-F850-4767-A3E8-7EBA7B514F07}" type="presParOf" srcId="{D40E6BAA-933F-4D26-86E3-41D5F304F164}" destId="{F9346266-47D4-43FD-BDA3-1233CE969DB6}" srcOrd="2" destOrd="0" presId="urn:microsoft.com/office/officeart/2008/layout/VerticalAccentList"/>
    <dgm:cxn modelId="{FCC65EF3-E2D9-4CA3-8CD8-BFA62CA35750}" type="presParOf" srcId="{D40E6BAA-933F-4D26-86E3-41D5F304F164}" destId="{40652B84-69CF-406A-99D7-D2A973DE19F0}" srcOrd="3" destOrd="0" presId="urn:microsoft.com/office/officeart/2008/layout/VerticalAccentList"/>
    <dgm:cxn modelId="{1CC70628-EF08-4B94-A445-F4E9A9AD0C39}" type="presParOf" srcId="{D40E6BAA-933F-4D26-86E3-41D5F304F164}" destId="{E158E0CB-4361-4712-872C-263E313284D1}" srcOrd="4" destOrd="0" presId="urn:microsoft.com/office/officeart/2008/layout/VerticalAccentList"/>
    <dgm:cxn modelId="{62667949-9F04-4F86-A63A-0ABAC7B8618E}" type="presParOf" srcId="{D40E6BAA-933F-4D26-86E3-41D5F304F164}" destId="{232D6FB8-3A32-45EF-B433-B17A3EFF8475}" srcOrd="5" destOrd="0" presId="urn:microsoft.com/office/officeart/2008/layout/VerticalAccentList"/>
    <dgm:cxn modelId="{16331C22-3A0C-479F-BCDA-70683F9B3BBB}" type="presParOf" srcId="{D40E6BAA-933F-4D26-86E3-41D5F304F164}" destId="{E5F7EF32-335D-41BE-A3C3-065972DCF00D}" srcOrd="6" destOrd="0" presId="urn:microsoft.com/office/officeart/2008/layout/VerticalAccentList"/>
    <dgm:cxn modelId="{FA7D2D64-8266-4A02-89CA-905C33FFD85A}" type="presParOf" srcId="{D40E6BAA-933F-4D26-86E3-41D5F304F164}" destId="{935398F9-9913-4E81-ADF7-ACFA6F2B1A1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9F4E4E-520E-444E-B32A-F0D3472522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AAA7F80-E906-4BD9-9BD2-1C48F5E17829}">
      <dgm:prSet phldrT="[文本]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r>
            <a:rPr lang="en-US" altLang="en-US" dirty="0">
              <a:latin typeface="+mn-ea"/>
              <a:ea typeface="+mn-ea"/>
            </a:rPr>
            <a:t>Unique Value For Customer</a:t>
          </a:r>
          <a:endParaRPr lang="zh-CN" altLang="en-US" dirty="0">
            <a:latin typeface="+mn-ea"/>
            <a:ea typeface="+mn-ea"/>
          </a:endParaRPr>
        </a:p>
      </dgm:t>
    </dgm:pt>
    <dgm:pt modelId="{643B1B2F-81B3-42B3-8198-2860371A15A9}" type="parTrans" cxnId="{80D1DE74-3937-4339-8D0C-A3F8392C2D68}">
      <dgm:prSet/>
      <dgm:spPr/>
      <dgm:t>
        <a:bodyPr/>
        <a:lstStyle/>
        <a:p>
          <a:endParaRPr lang="zh-CN" altLang="en-US"/>
        </a:p>
      </dgm:t>
    </dgm:pt>
    <dgm:pt modelId="{B2071D97-BCE1-4F6A-925A-581DCE4E52BD}" type="sibTrans" cxnId="{80D1DE74-3937-4339-8D0C-A3F8392C2D68}">
      <dgm:prSet/>
      <dgm:spPr/>
      <dgm:t>
        <a:bodyPr/>
        <a:lstStyle/>
        <a:p>
          <a:endParaRPr lang="zh-CN" altLang="en-US"/>
        </a:p>
      </dgm:t>
    </dgm:pt>
    <dgm:pt modelId="{6CB07038-C9F7-4F38-B912-9C6E2DB64069}">
      <dgm:prSet phldrT="[文本]"/>
      <dgm:spPr/>
      <dgm:t>
        <a:bodyPr/>
        <a:lstStyle/>
        <a:p>
          <a:r>
            <a:rPr lang="en-US" altLang="en-US" dirty="0"/>
            <a:t>Easy access (can log in at home) </a:t>
          </a:r>
          <a:endParaRPr lang="zh-CN" altLang="en-US" dirty="0"/>
        </a:p>
      </dgm:t>
    </dgm:pt>
    <dgm:pt modelId="{7A541304-E1B7-4F6D-BFC8-C12AB9722FD7}" type="parTrans" cxnId="{311ED661-7F1B-4EA7-9E3F-AB2F2C196370}">
      <dgm:prSet/>
      <dgm:spPr/>
      <dgm:t>
        <a:bodyPr/>
        <a:lstStyle/>
        <a:p>
          <a:endParaRPr lang="zh-CN" altLang="en-US"/>
        </a:p>
      </dgm:t>
    </dgm:pt>
    <dgm:pt modelId="{21C03762-A471-4830-8E32-A83E74B504FA}" type="sibTrans" cxnId="{311ED661-7F1B-4EA7-9E3F-AB2F2C196370}">
      <dgm:prSet/>
      <dgm:spPr/>
      <dgm:t>
        <a:bodyPr/>
        <a:lstStyle/>
        <a:p>
          <a:endParaRPr lang="zh-CN" altLang="en-US"/>
        </a:p>
      </dgm:t>
    </dgm:pt>
    <dgm:pt modelId="{DD599BEC-B47F-4036-BAC2-99FDF1AB6A11}">
      <dgm:prSet phldrT="[文本]"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r>
            <a:rPr lang="en-US" altLang="en-US" dirty="0">
              <a:latin typeface="+mn-ea"/>
              <a:ea typeface="+mn-ea"/>
            </a:rPr>
            <a:t>Innovation Point</a:t>
          </a:r>
          <a:endParaRPr lang="zh-CN" altLang="en-US" dirty="0">
            <a:latin typeface="+mn-ea"/>
            <a:ea typeface="+mn-ea"/>
          </a:endParaRPr>
        </a:p>
      </dgm:t>
    </dgm:pt>
    <dgm:pt modelId="{8711348E-2178-468C-80A1-ED90E3D224DE}" type="parTrans" cxnId="{28C4E33E-802F-46E2-A8F9-526E71817CC3}">
      <dgm:prSet/>
      <dgm:spPr/>
      <dgm:t>
        <a:bodyPr/>
        <a:lstStyle/>
        <a:p>
          <a:endParaRPr lang="zh-CN" altLang="en-US"/>
        </a:p>
      </dgm:t>
    </dgm:pt>
    <dgm:pt modelId="{7786C882-6FE5-4118-A76B-A02A5622421E}" type="sibTrans" cxnId="{28C4E33E-802F-46E2-A8F9-526E71817CC3}">
      <dgm:prSet/>
      <dgm:spPr/>
      <dgm:t>
        <a:bodyPr/>
        <a:lstStyle/>
        <a:p>
          <a:endParaRPr lang="zh-CN" altLang="en-US"/>
        </a:p>
      </dgm:t>
    </dgm:pt>
    <dgm:pt modelId="{D8F15A47-91BC-4257-9D4E-2DC3F45A2FF0}">
      <dgm:prSet/>
      <dgm:spPr/>
      <dgm:t>
        <a:bodyPr/>
        <a:lstStyle/>
        <a:p>
          <a:r>
            <a:rPr lang="en-US" altLang="en-US" dirty="0"/>
            <a:t>Very cheap (no human work, no x-ray device) </a:t>
          </a:r>
          <a:endParaRPr lang="zh-CN" altLang="en-US" dirty="0"/>
        </a:p>
      </dgm:t>
    </dgm:pt>
    <dgm:pt modelId="{951A8D77-915A-4E56-99D5-693DFE0A8074}" type="parTrans" cxnId="{17993354-8D54-4D3F-B9CC-979ADFA3E56E}">
      <dgm:prSet/>
      <dgm:spPr/>
      <dgm:t>
        <a:bodyPr/>
        <a:lstStyle/>
        <a:p>
          <a:endParaRPr lang="zh-CN" altLang="en-US"/>
        </a:p>
      </dgm:t>
    </dgm:pt>
    <dgm:pt modelId="{687EB118-7CA1-454B-A594-8B0339844E4B}" type="sibTrans" cxnId="{17993354-8D54-4D3F-B9CC-979ADFA3E56E}">
      <dgm:prSet/>
      <dgm:spPr/>
      <dgm:t>
        <a:bodyPr/>
        <a:lstStyle/>
        <a:p>
          <a:endParaRPr lang="zh-CN" altLang="en-US"/>
        </a:p>
      </dgm:t>
    </dgm:pt>
    <dgm:pt modelId="{88B3992B-5200-440D-BBF8-971A6EC3C0AE}">
      <dgm:prSet/>
      <dgm:spPr/>
      <dgm:t>
        <a:bodyPr/>
        <a:lstStyle/>
        <a:p>
          <a:r>
            <a:rPr lang="en-US" altLang="en-US" dirty="0"/>
            <a:t>Fast speed (no longer need a reservation)</a:t>
          </a:r>
          <a:endParaRPr lang="zh-CN" altLang="en-US" dirty="0"/>
        </a:p>
      </dgm:t>
    </dgm:pt>
    <dgm:pt modelId="{0D1341C4-C848-42A5-AE6D-EB84815DC557}" type="parTrans" cxnId="{AC7352D4-A055-4817-AA8A-3C5A3D719677}">
      <dgm:prSet/>
      <dgm:spPr/>
      <dgm:t>
        <a:bodyPr/>
        <a:lstStyle/>
        <a:p>
          <a:endParaRPr lang="zh-CN" altLang="en-US"/>
        </a:p>
      </dgm:t>
    </dgm:pt>
    <dgm:pt modelId="{0E71C0F7-9E3D-4212-9D6E-A4A1809FEF98}" type="sibTrans" cxnId="{AC7352D4-A055-4817-AA8A-3C5A3D719677}">
      <dgm:prSet/>
      <dgm:spPr/>
      <dgm:t>
        <a:bodyPr/>
        <a:lstStyle/>
        <a:p>
          <a:endParaRPr lang="zh-CN" altLang="en-US"/>
        </a:p>
      </dgm:t>
    </dgm:pt>
    <dgm:pt modelId="{5C1FC6FA-9DC6-4E17-BE49-A28096ABB0B0}">
      <dgm:prSet/>
      <dgm:spPr/>
      <dgm:t>
        <a:bodyPr/>
        <a:lstStyle/>
        <a:p>
          <a:r>
            <a:rPr lang="en-US" altLang="en-US" dirty="0"/>
            <a:t>Filling up in a gap in the field of children growth </a:t>
          </a:r>
          <a:r>
            <a:rPr lang="en-US" altLang="zh-CN" dirty="0"/>
            <a:t>t</a:t>
          </a:r>
          <a:r>
            <a:rPr lang="en-US" altLang="en-US" dirty="0"/>
            <a:t>hat few have discover before</a:t>
          </a:r>
          <a:endParaRPr lang="zh-CN" altLang="en-US" dirty="0"/>
        </a:p>
      </dgm:t>
    </dgm:pt>
    <dgm:pt modelId="{64D38C19-D1CE-42F9-A6B3-6E8ECEEB8645}" type="parTrans" cxnId="{DFF49495-E0A3-4636-BC3E-12EC1CC77263}">
      <dgm:prSet/>
      <dgm:spPr/>
      <dgm:t>
        <a:bodyPr/>
        <a:lstStyle/>
        <a:p>
          <a:endParaRPr lang="zh-CN" altLang="en-US"/>
        </a:p>
      </dgm:t>
    </dgm:pt>
    <dgm:pt modelId="{0D1ADCDB-120D-44E4-A205-DAC8BD520F94}" type="sibTrans" cxnId="{DFF49495-E0A3-4636-BC3E-12EC1CC77263}">
      <dgm:prSet/>
      <dgm:spPr/>
      <dgm:t>
        <a:bodyPr/>
        <a:lstStyle/>
        <a:p>
          <a:endParaRPr lang="zh-CN" altLang="en-US"/>
        </a:p>
      </dgm:t>
    </dgm:pt>
    <dgm:pt modelId="{C3FB1BC7-BBCB-4C35-BD13-5011193C69A6}">
      <dgm:prSet/>
      <dgm:spPr/>
      <dgm:t>
        <a:bodyPr/>
        <a:lstStyle/>
        <a:p>
          <a:r>
            <a:rPr lang="en-US" altLang="en-US" dirty="0"/>
            <a:t>Detect points in conquer machine bias </a:t>
          </a:r>
          <a:r>
            <a:rPr lang="en-US" altLang="en-US" dirty="0" err="1"/>
            <a:t>occuring</a:t>
          </a:r>
          <a:r>
            <a:rPr lang="en-US" altLang="en-US" dirty="0"/>
            <a:t> in existing  products considering deformity </a:t>
          </a:r>
          <a:r>
            <a:rPr lang="en-US" altLang="en-US" dirty="0" err="1"/>
            <a:t>maesuring</a:t>
          </a:r>
          <a:endParaRPr lang="zh-CN" altLang="en-US" dirty="0"/>
        </a:p>
      </dgm:t>
    </dgm:pt>
    <dgm:pt modelId="{30671393-7444-4148-8F14-B7DB868F82BA}" type="parTrans" cxnId="{4780D011-7EB8-4BDC-8224-4C3C58C245DA}">
      <dgm:prSet/>
      <dgm:spPr/>
      <dgm:t>
        <a:bodyPr/>
        <a:lstStyle/>
        <a:p>
          <a:endParaRPr lang="zh-CN" altLang="en-US"/>
        </a:p>
      </dgm:t>
    </dgm:pt>
    <dgm:pt modelId="{70715C22-60CF-4BA6-964F-267E0798E7CF}" type="sibTrans" cxnId="{4780D011-7EB8-4BDC-8224-4C3C58C245DA}">
      <dgm:prSet/>
      <dgm:spPr/>
      <dgm:t>
        <a:bodyPr/>
        <a:lstStyle/>
        <a:p>
          <a:endParaRPr lang="zh-CN" altLang="en-US"/>
        </a:p>
      </dgm:t>
    </dgm:pt>
    <dgm:pt modelId="{84D1A0A1-D4F8-4B9B-8580-BBD1D4C3AD45}">
      <dgm:prSet/>
      <dgm:spPr/>
      <dgm:t>
        <a:bodyPr/>
        <a:lstStyle/>
        <a:p>
          <a:r>
            <a:rPr lang="en-US" altLang="en-US" dirty="0"/>
            <a:t>The business method combined with our product  is quite creative and disruptive with the idea of de-</a:t>
          </a:r>
          <a:r>
            <a:rPr lang="en-US" altLang="en-US" dirty="0" err="1"/>
            <a:t>ceterlization</a:t>
          </a:r>
          <a:r>
            <a:rPr lang="en-US" altLang="en-US" dirty="0"/>
            <a:t> </a:t>
          </a:r>
          <a:endParaRPr lang="zh-CN" altLang="en-US" dirty="0"/>
        </a:p>
      </dgm:t>
    </dgm:pt>
    <dgm:pt modelId="{2A866EDC-C4E3-4873-8B23-83720C6FC94A}" type="parTrans" cxnId="{29A8FE96-A60D-4519-AA52-D488B89D7EFD}">
      <dgm:prSet/>
      <dgm:spPr/>
      <dgm:t>
        <a:bodyPr/>
        <a:lstStyle/>
        <a:p>
          <a:endParaRPr lang="zh-CN" altLang="en-US"/>
        </a:p>
      </dgm:t>
    </dgm:pt>
    <dgm:pt modelId="{6A610217-A4FB-4BBC-A13A-3C2D9B705231}" type="sibTrans" cxnId="{29A8FE96-A60D-4519-AA52-D488B89D7EFD}">
      <dgm:prSet/>
      <dgm:spPr/>
      <dgm:t>
        <a:bodyPr/>
        <a:lstStyle/>
        <a:p>
          <a:endParaRPr lang="zh-CN" altLang="en-US"/>
        </a:p>
      </dgm:t>
    </dgm:pt>
    <dgm:pt modelId="{C6E29095-3546-48A9-9DA9-1EB48817EB06}" type="pres">
      <dgm:prSet presAssocID="{119F4E4E-520E-444E-B32A-F0D347252269}" presName="linear" presStyleCnt="0">
        <dgm:presLayoutVars>
          <dgm:animLvl val="lvl"/>
          <dgm:resizeHandles val="exact"/>
        </dgm:presLayoutVars>
      </dgm:prSet>
      <dgm:spPr/>
    </dgm:pt>
    <dgm:pt modelId="{7F4347BC-18A3-489E-B927-7461C2D8CE2B}" type="pres">
      <dgm:prSet presAssocID="{DAAA7F80-E906-4BD9-9BD2-1C48F5E1782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402F42-7A63-4B60-A250-0AE28D875EA2}" type="pres">
      <dgm:prSet presAssocID="{DAAA7F80-E906-4BD9-9BD2-1C48F5E17829}" presName="childText" presStyleLbl="revTx" presStyleIdx="0" presStyleCnt="2">
        <dgm:presLayoutVars>
          <dgm:bulletEnabled val="1"/>
        </dgm:presLayoutVars>
      </dgm:prSet>
      <dgm:spPr/>
    </dgm:pt>
    <dgm:pt modelId="{EB56CC3D-8B12-4F3E-B13F-B9F37BF0139E}" type="pres">
      <dgm:prSet presAssocID="{DD599BEC-B47F-4036-BAC2-99FDF1AB6A1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AAB5A10-E498-4ECF-B507-8E1301A7D4B3}" type="pres">
      <dgm:prSet presAssocID="{DD599BEC-B47F-4036-BAC2-99FDF1AB6A1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9F43D10-F310-4802-A9CC-5A235444484E}" type="presOf" srcId="{DAAA7F80-E906-4BD9-9BD2-1C48F5E17829}" destId="{7F4347BC-18A3-489E-B927-7461C2D8CE2B}" srcOrd="0" destOrd="0" presId="urn:microsoft.com/office/officeart/2005/8/layout/vList2"/>
    <dgm:cxn modelId="{4780D011-7EB8-4BDC-8224-4C3C58C245DA}" srcId="{DD599BEC-B47F-4036-BAC2-99FDF1AB6A11}" destId="{C3FB1BC7-BBCB-4C35-BD13-5011193C69A6}" srcOrd="1" destOrd="0" parTransId="{30671393-7444-4148-8F14-B7DB868F82BA}" sibTransId="{70715C22-60CF-4BA6-964F-267E0798E7CF}"/>
    <dgm:cxn modelId="{28C4E33E-802F-46E2-A8F9-526E71817CC3}" srcId="{119F4E4E-520E-444E-B32A-F0D347252269}" destId="{DD599BEC-B47F-4036-BAC2-99FDF1AB6A11}" srcOrd="1" destOrd="0" parTransId="{8711348E-2178-468C-80A1-ED90E3D224DE}" sibTransId="{7786C882-6FE5-4118-A76B-A02A5622421E}"/>
    <dgm:cxn modelId="{311ED661-7F1B-4EA7-9E3F-AB2F2C196370}" srcId="{DAAA7F80-E906-4BD9-9BD2-1C48F5E17829}" destId="{6CB07038-C9F7-4F38-B912-9C6E2DB64069}" srcOrd="0" destOrd="0" parTransId="{7A541304-E1B7-4F6D-BFC8-C12AB9722FD7}" sibTransId="{21C03762-A471-4830-8E32-A83E74B504FA}"/>
    <dgm:cxn modelId="{0B6D7344-8037-45A1-84AA-DCE40536349F}" type="presOf" srcId="{DD599BEC-B47F-4036-BAC2-99FDF1AB6A11}" destId="{EB56CC3D-8B12-4F3E-B13F-B9F37BF0139E}" srcOrd="0" destOrd="0" presId="urn:microsoft.com/office/officeart/2005/8/layout/vList2"/>
    <dgm:cxn modelId="{B3EF4C51-9185-4029-B629-8BEEA366B8BD}" type="presOf" srcId="{5C1FC6FA-9DC6-4E17-BE49-A28096ABB0B0}" destId="{5AAB5A10-E498-4ECF-B507-8E1301A7D4B3}" srcOrd="0" destOrd="0" presId="urn:microsoft.com/office/officeart/2005/8/layout/vList2"/>
    <dgm:cxn modelId="{17993354-8D54-4D3F-B9CC-979ADFA3E56E}" srcId="{DAAA7F80-E906-4BD9-9BD2-1C48F5E17829}" destId="{D8F15A47-91BC-4257-9D4E-2DC3F45A2FF0}" srcOrd="1" destOrd="0" parTransId="{951A8D77-915A-4E56-99D5-693DFE0A8074}" sibTransId="{687EB118-7CA1-454B-A594-8B0339844E4B}"/>
    <dgm:cxn modelId="{80D1DE74-3937-4339-8D0C-A3F8392C2D68}" srcId="{119F4E4E-520E-444E-B32A-F0D347252269}" destId="{DAAA7F80-E906-4BD9-9BD2-1C48F5E17829}" srcOrd="0" destOrd="0" parTransId="{643B1B2F-81B3-42B3-8198-2860371A15A9}" sibTransId="{B2071D97-BCE1-4F6A-925A-581DCE4E52BD}"/>
    <dgm:cxn modelId="{A879585A-E156-4FB4-A226-ADDFEBA1005D}" type="presOf" srcId="{88B3992B-5200-440D-BBF8-971A6EC3C0AE}" destId="{96402F42-7A63-4B60-A250-0AE28D875EA2}" srcOrd="0" destOrd="2" presId="urn:microsoft.com/office/officeart/2005/8/layout/vList2"/>
    <dgm:cxn modelId="{9E3C1E80-8B05-44BF-A4C8-96792B756FD7}" type="presOf" srcId="{119F4E4E-520E-444E-B32A-F0D347252269}" destId="{C6E29095-3546-48A9-9DA9-1EB48817EB06}" srcOrd="0" destOrd="0" presId="urn:microsoft.com/office/officeart/2005/8/layout/vList2"/>
    <dgm:cxn modelId="{DFF49495-E0A3-4636-BC3E-12EC1CC77263}" srcId="{DD599BEC-B47F-4036-BAC2-99FDF1AB6A11}" destId="{5C1FC6FA-9DC6-4E17-BE49-A28096ABB0B0}" srcOrd="0" destOrd="0" parTransId="{64D38C19-D1CE-42F9-A6B3-6E8ECEEB8645}" sibTransId="{0D1ADCDB-120D-44E4-A205-DAC8BD520F94}"/>
    <dgm:cxn modelId="{29A8FE96-A60D-4519-AA52-D488B89D7EFD}" srcId="{DD599BEC-B47F-4036-BAC2-99FDF1AB6A11}" destId="{84D1A0A1-D4F8-4B9B-8580-BBD1D4C3AD45}" srcOrd="2" destOrd="0" parTransId="{2A866EDC-C4E3-4873-8B23-83720C6FC94A}" sibTransId="{6A610217-A4FB-4BBC-A13A-3C2D9B705231}"/>
    <dgm:cxn modelId="{FB3F7EBD-0D1E-4DAD-BAC0-5803D9E77B8A}" type="presOf" srcId="{6CB07038-C9F7-4F38-B912-9C6E2DB64069}" destId="{96402F42-7A63-4B60-A250-0AE28D875EA2}" srcOrd="0" destOrd="0" presId="urn:microsoft.com/office/officeart/2005/8/layout/vList2"/>
    <dgm:cxn modelId="{ABEF24C1-4917-4C49-A397-6051F420B8A7}" type="presOf" srcId="{C3FB1BC7-BBCB-4C35-BD13-5011193C69A6}" destId="{5AAB5A10-E498-4ECF-B507-8E1301A7D4B3}" srcOrd="0" destOrd="1" presId="urn:microsoft.com/office/officeart/2005/8/layout/vList2"/>
    <dgm:cxn modelId="{0E611ED4-A119-48D3-9DC0-8ABDF48DA5AF}" type="presOf" srcId="{84D1A0A1-D4F8-4B9B-8580-BBD1D4C3AD45}" destId="{5AAB5A10-E498-4ECF-B507-8E1301A7D4B3}" srcOrd="0" destOrd="2" presId="urn:microsoft.com/office/officeart/2005/8/layout/vList2"/>
    <dgm:cxn modelId="{AC7352D4-A055-4817-AA8A-3C5A3D719677}" srcId="{DAAA7F80-E906-4BD9-9BD2-1C48F5E17829}" destId="{88B3992B-5200-440D-BBF8-971A6EC3C0AE}" srcOrd="2" destOrd="0" parTransId="{0D1341C4-C848-42A5-AE6D-EB84815DC557}" sibTransId="{0E71C0F7-9E3D-4212-9D6E-A4A1809FEF98}"/>
    <dgm:cxn modelId="{235749F9-1E12-4D86-9E99-BA2AEEA0E0AF}" type="presOf" srcId="{D8F15A47-91BC-4257-9D4E-2DC3F45A2FF0}" destId="{96402F42-7A63-4B60-A250-0AE28D875EA2}" srcOrd="0" destOrd="1" presId="urn:microsoft.com/office/officeart/2005/8/layout/vList2"/>
    <dgm:cxn modelId="{AB10DF14-F228-41F3-ACED-A0639CA7A430}" type="presParOf" srcId="{C6E29095-3546-48A9-9DA9-1EB48817EB06}" destId="{7F4347BC-18A3-489E-B927-7461C2D8CE2B}" srcOrd="0" destOrd="0" presId="urn:microsoft.com/office/officeart/2005/8/layout/vList2"/>
    <dgm:cxn modelId="{C348DD3E-A652-44DD-82EB-06451C8C802E}" type="presParOf" srcId="{C6E29095-3546-48A9-9DA9-1EB48817EB06}" destId="{96402F42-7A63-4B60-A250-0AE28D875EA2}" srcOrd="1" destOrd="0" presId="urn:microsoft.com/office/officeart/2005/8/layout/vList2"/>
    <dgm:cxn modelId="{370B3D32-188C-40F4-A2B9-F3AF1C7DA269}" type="presParOf" srcId="{C6E29095-3546-48A9-9DA9-1EB48817EB06}" destId="{EB56CC3D-8B12-4F3E-B13F-B9F37BF0139E}" srcOrd="2" destOrd="0" presId="urn:microsoft.com/office/officeart/2005/8/layout/vList2"/>
    <dgm:cxn modelId="{BC65DB86-BD54-4014-9CD4-98263B555A9E}" type="presParOf" srcId="{C6E29095-3546-48A9-9DA9-1EB48817EB06}" destId="{5AAB5A10-E498-4ECF-B507-8E1301A7D4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95901E-459F-4604-8CD2-7C82024C61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1BC1AFE-2B63-421C-8084-69BCF24CA7E3}">
      <dgm:prSet phldrT="[文本]"/>
      <dgm:spPr>
        <a:solidFill>
          <a:srgbClr val="70AF55"/>
        </a:solidFill>
      </dgm:spPr>
      <dgm:t>
        <a:bodyPr/>
        <a:lstStyle/>
        <a:p>
          <a:r>
            <a:rPr lang="en-US" altLang="en-US" dirty="0">
              <a:latin typeface="+mn-ea"/>
              <a:ea typeface="+mn-ea"/>
            </a:rPr>
            <a:t>Fully Exploit The Existing Abundant Data </a:t>
          </a:r>
          <a:endParaRPr lang="zh-CN" altLang="en-US" dirty="0">
            <a:latin typeface="+mn-ea"/>
            <a:ea typeface="+mn-ea"/>
          </a:endParaRPr>
        </a:p>
      </dgm:t>
    </dgm:pt>
    <dgm:pt modelId="{3D9B35DA-69C0-4D10-957C-85371CAB86F9}" type="parTrans" cxnId="{64B48929-7A82-42FB-A732-A3B95024C552}">
      <dgm:prSet/>
      <dgm:spPr/>
      <dgm:t>
        <a:bodyPr/>
        <a:lstStyle/>
        <a:p>
          <a:endParaRPr lang="zh-CN" altLang="en-US"/>
        </a:p>
      </dgm:t>
    </dgm:pt>
    <dgm:pt modelId="{88C1810B-D967-43D0-A7AC-68DA8D66EF5A}" type="sibTrans" cxnId="{64B48929-7A82-42FB-A732-A3B95024C552}">
      <dgm:prSet/>
      <dgm:spPr/>
      <dgm:t>
        <a:bodyPr/>
        <a:lstStyle/>
        <a:p>
          <a:endParaRPr lang="zh-CN" altLang="en-US"/>
        </a:p>
      </dgm:t>
    </dgm:pt>
    <dgm:pt modelId="{5EE2636C-6E44-44E7-BE19-CD58A40FED4B}">
      <dgm:prSet phldrT="[文本]"/>
      <dgm:spPr/>
      <dgm:t>
        <a:bodyPr/>
        <a:lstStyle/>
        <a:p>
          <a:r>
            <a:rPr lang="en-US" altLang="en-US" dirty="0">
              <a:latin typeface="+mn-ea"/>
              <a:ea typeface="+mn-ea"/>
            </a:rPr>
            <a:t>Previous products failed to fully exploit it, so their machines have quite obvious </a:t>
          </a:r>
          <a:r>
            <a:rPr lang="en-US" altLang="en-US" dirty="0" err="1">
              <a:latin typeface="+mn-ea"/>
              <a:ea typeface="+mn-ea"/>
            </a:rPr>
            <a:t>bias.With</a:t>
          </a:r>
          <a:r>
            <a:rPr lang="en-US" altLang="en-US" dirty="0">
              <a:latin typeface="+mn-ea"/>
              <a:ea typeface="+mn-ea"/>
            </a:rPr>
            <a:t> the help of </a:t>
          </a:r>
          <a:r>
            <a:rPr lang="en-US" altLang="en-US" dirty="0" err="1">
              <a:latin typeface="+mn-ea"/>
              <a:ea typeface="+mn-ea"/>
            </a:rPr>
            <a:t>hpc</a:t>
          </a:r>
          <a:r>
            <a:rPr lang="en-US" altLang="en-US" dirty="0">
              <a:latin typeface="+mn-ea"/>
              <a:ea typeface="+mn-ea"/>
            </a:rPr>
            <a:t>, we believe our model can be fully trained and will perform much better.</a:t>
          </a:r>
          <a:endParaRPr lang="zh-CN" altLang="en-US" dirty="0">
            <a:latin typeface="+mn-ea"/>
            <a:ea typeface="+mn-ea"/>
          </a:endParaRPr>
        </a:p>
      </dgm:t>
    </dgm:pt>
    <dgm:pt modelId="{68DD8E78-A798-45B7-8E57-8F207F64353C}" type="parTrans" cxnId="{9B1651F8-5A75-4091-8ECB-C168B59A77A4}">
      <dgm:prSet/>
      <dgm:spPr/>
      <dgm:t>
        <a:bodyPr/>
        <a:lstStyle/>
        <a:p>
          <a:endParaRPr lang="zh-CN" altLang="en-US"/>
        </a:p>
      </dgm:t>
    </dgm:pt>
    <dgm:pt modelId="{8C332795-B7DC-426B-A17D-5DC1974DCC18}" type="sibTrans" cxnId="{9B1651F8-5A75-4091-8ECB-C168B59A77A4}">
      <dgm:prSet/>
      <dgm:spPr/>
      <dgm:t>
        <a:bodyPr/>
        <a:lstStyle/>
        <a:p>
          <a:endParaRPr lang="zh-CN" altLang="en-US"/>
        </a:p>
      </dgm:t>
    </dgm:pt>
    <dgm:pt modelId="{DA24ED39-FBC9-4C20-B850-B20244F663CE}">
      <dgm:prSet phldrT="[文本]"/>
      <dgm:spPr>
        <a:solidFill>
          <a:srgbClr val="B2CB59"/>
        </a:solidFill>
      </dgm:spPr>
      <dgm:t>
        <a:bodyPr/>
        <a:lstStyle/>
        <a:p>
          <a:r>
            <a:rPr lang="en-US" dirty="0">
              <a:solidFill>
                <a:srgbClr val="FCFBDD"/>
              </a:solidFill>
              <a:latin typeface="+mn-ea"/>
              <a:ea typeface="+mn-ea"/>
            </a:rPr>
            <a:t>Make Tailed Models For Different Region </a:t>
          </a:r>
          <a:endParaRPr lang="zh-CN" altLang="en-US" dirty="0">
            <a:latin typeface="+mn-ea"/>
            <a:ea typeface="+mn-ea"/>
          </a:endParaRPr>
        </a:p>
      </dgm:t>
    </dgm:pt>
    <dgm:pt modelId="{68228751-08D3-40FC-929A-EBCBBA098767}" type="parTrans" cxnId="{FF069583-EEB1-48CB-8E8E-D553A2FFA340}">
      <dgm:prSet/>
      <dgm:spPr/>
      <dgm:t>
        <a:bodyPr/>
        <a:lstStyle/>
        <a:p>
          <a:endParaRPr lang="zh-CN" altLang="en-US"/>
        </a:p>
      </dgm:t>
    </dgm:pt>
    <dgm:pt modelId="{BB930B98-B49C-43BC-9975-91D7A9ABF1B4}" type="sibTrans" cxnId="{FF069583-EEB1-48CB-8E8E-D553A2FFA340}">
      <dgm:prSet/>
      <dgm:spPr/>
      <dgm:t>
        <a:bodyPr/>
        <a:lstStyle/>
        <a:p>
          <a:endParaRPr lang="zh-CN" altLang="en-US"/>
        </a:p>
      </dgm:t>
    </dgm:pt>
    <dgm:pt modelId="{4D9D1C86-AC5B-47B4-9B53-0AFA068E701A}">
      <dgm:prSet phldrT="[文本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Due to lack of classification, some training data from different region are mixed together in previous products. </a:t>
          </a:r>
          <a:endParaRPr lang="zh-CN" altLang="en-US" dirty="0">
            <a:solidFill>
              <a:schemeClr val="tx1"/>
            </a:solidFill>
            <a:latin typeface="+mn-ea"/>
            <a:ea typeface="+mn-ea"/>
          </a:endParaRPr>
        </a:p>
      </dgm:t>
    </dgm:pt>
    <dgm:pt modelId="{764C04FE-C33E-4E3A-BC75-636F2B923CDB}" type="parTrans" cxnId="{E8BE45C4-9F32-43A1-B04A-2C71936C30B8}">
      <dgm:prSet/>
      <dgm:spPr/>
      <dgm:t>
        <a:bodyPr/>
        <a:lstStyle/>
        <a:p>
          <a:endParaRPr lang="zh-CN" altLang="en-US"/>
        </a:p>
      </dgm:t>
    </dgm:pt>
    <dgm:pt modelId="{EE1B2738-3766-4158-9B50-DC104D5026FB}" type="sibTrans" cxnId="{E8BE45C4-9F32-43A1-B04A-2C71936C30B8}">
      <dgm:prSet/>
      <dgm:spPr/>
      <dgm:t>
        <a:bodyPr/>
        <a:lstStyle/>
        <a:p>
          <a:endParaRPr lang="zh-CN" altLang="en-US"/>
        </a:p>
      </dgm:t>
    </dgm:pt>
    <dgm:pt modelId="{22B7931D-5CDE-4EA2-AD98-91078A119213}">
      <dgm:prSet/>
      <dgm:spPr/>
      <dgm:t>
        <a:bodyPr/>
        <a:lstStyle/>
        <a:p>
          <a:endParaRPr lang="zh-CN" altLang="en-US" dirty="0"/>
        </a:p>
      </dgm:t>
    </dgm:pt>
    <dgm:pt modelId="{3C2D0CDB-F951-4EC1-90A7-069F1960960C}" type="parTrans" cxnId="{92FAB538-27CD-46E1-937F-48B137E618F4}">
      <dgm:prSet/>
      <dgm:spPr/>
      <dgm:t>
        <a:bodyPr/>
        <a:lstStyle/>
        <a:p>
          <a:endParaRPr lang="zh-CN" altLang="en-US"/>
        </a:p>
      </dgm:t>
    </dgm:pt>
    <dgm:pt modelId="{EE877898-B426-41F7-A1A9-283EB97BA9E0}" type="sibTrans" cxnId="{92FAB538-27CD-46E1-937F-48B137E618F4}">
      <dgm:prSet/>
      <dgm:spPr/>
      <dgm:t>
        <a:bodyPr/>
        <a:lstStyle/>
        <a:p>
          <a:endParaRPr lang="zh-CN" altLang="en-US"/>
        </a:p>
      </dgm:t>
    </dgm:pt>
    <dgm:pt modelId="{54D4F773-FBFB-458C-A73D-3ADF7E050C41}">
      <dgm:prSet phldrT="[文本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With the help of </a:t>
          </a:r>
          <a:r>
            <a:rPr lang="en-US" altLang="zh-CN" dirty="0">
              <a:solidFill>
                <a:schemeClr val="tx1"/>
              </a:solidFill>
              <a:latin typeface="+mn-ea"/>
              <a:ea typeface="+mn-ea"/>
            </a:rPr>
            <a:t>HPC</a:t>
          </a:r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, we can </a:t>
          </a:r>
          <a:r>
            <a:rPr lang="en-US" u="sng" dirty="0">
              <a:solidFill>
                <a:schemeClr val="tx1"/>
              </a:solidFill>
              <a:latin typeface="+mn-ea"/>
              <a:ea typeface="+mn-ea"/>
            </a:rPr>
            <a:t>make different options of models</a:t>
          </a:r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 for different </a:t>
          </a:r>
          <a:r>
            <a:rPr lang="en-US" dirty="0" err="1">
              <a:solidFill>
                <a:schemeClr val="tx1"/>
              </a:solidFill>
              <a:latin typeface="+mn-ea"/>
              <a:ea typeface="+mn-ea"/>
            </a:rPr>
            <a:t>regions’s</a:t>
          </a:r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 children, which can make the test result </a:t>
          </a:r>
          <a:r>
            <a:rPr lang="en-US" u="sng" dirty="0">
              <a:solidFill>
                <a:schemeClr val="tx1"/>
              </a:solidFill>
              <a:latin typeface="+mn-ea"/>
              <a:ea typeface="+mn-ea"/>
            </a:rPr>
            <a:t>much more precise</a:t>
          </a:r>
          <a:r>
            <a:rPr lang="en-US" dirty="0">
              <a:solidFill>
                <a:schemeClr val="tx1"/>
              </a:solidFill>
              <a:latin typeface="+mn-ea"/>
              <a:ea typeface="+mn-ea"/>
            </a:rPr>
            <a:t> than </a:t>
          </a:r>
          <a:r>
            <a:rPr lang="en-US" u="sng" dirty="0">
              <a:solidFill>
                <a:schemeClr val="tx1"/>
              </a:solidFill>
              <a:latin typeface="+mn-ea"/>
              <a:ea typeface="+mn-ea"/>
            </a:rPr>
            <a:t>existing ones.</a:t>
          </a:r>
          <a:endParaRPr lang="zh-CN" altLang="en-US" dirty="0">
            <a:solidFill>
              <a:schemeClr val="tx1"/>
            </a:solidFill>
            <a:latin typeface="+mn-ea"/>
            <a:ea typeface="+mn-ea"/>
          </a:endParaRPr>
        </a:p>
      </dgm:t>
    </dgm:pt>
    <dgm:pt modelId="{C226BA62-D850-43E4-9FF2-DECFAF96E011}" type="parTrans" cxnId="{A9D02BD1-23CD-4AA5-B67C-497C961D761C}">
      <dgm:prSet/>
      <dgm:spPr/>
      <dgm:t>
        <a:bodyPr/>
        <a:lstStyle/>
        <a:p>
          <a:endParaRPr lang="zh-CN" altLang="en-US"/>
        </a:p>
      </dgm:t>
    </dgm:pt>
    <dgm:pt modelId="{D003EDAA-AE82-4AEC-874F-B05927B77A3C}" type="sibTrans" cxnId="{A9D02BD1-23CD-4AA5-B67C-497C961D761C}">
      <dgm:prSet/>
      <dgm:spPr/>
      <dgm:t>
        <a:bodyPr/>
        <a:lstStyle/>
        <a:p>
          <a:endParaRPr lang="zh-CN" altLang="en-US"/>
        </a:p>
      </dgm:t>
    </dgm:pt>
    <dgm:pt modelId="{27A0F454-7815-4543-BABD-9A33C3A9961F}" type="pres">
      <dgm:prSet presAssocID="{8B95901E-459F-4604-8CD2-7C82024C61B0}" presName="linear" presStyleCnt="0">
        <dgm:presLayoutVars>
          <dgm:animLvl val="lvl"/>
          <dgm:resizeHandles val="exact"/>
        </dgm:presLayoutVars>
      </dgm:prSet>
      <dgm:spPr/>
    </dgm:pt>
    <dgm:pt modelId="{53417D31-7B47-43C2-AEE2-36094EC60CC1}" type="pres">
      <dgm:prSet presAssocID="{C1BC1AFE-2B63-421C-8084-69BCF24CA7E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E9529A-16FE-4BAE-80FB-98EE0D3D5C66}" type="pres">
      <dgm:prSet presAssocID="{C1BC1AFE-2B63-421C-8084-69BCF24CA7E3}" presName="childText" presStyleLbl="revTx" presStyleIdx="0" presStyleCnt="2" custLinFactNeighborY="12994">
        <dgm:presLayoutVars>
          <dgm:bulletEnabled val="1"/>
        </dgm:presLayoutVars>
      </dgm:prSet>
      <dgm:spPr/>
    </dgm:pt>
    <dgm:pt modelId="{839153A2-E5A3-4D55-A806-F1C4FD56404C}" type="pres">
      <dgm:prSet presAssocID="{DA24ED39-FBC9-4C20-B850-B20244F663C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BB6B314-A092-4063-AD94-D5BD0720121B}" type="pres">
      <dgm:prSet presAssocID="{DA24ED39-FBC9-4C20-B850-B20244F663CE}" presName="childText" presStyleLbl="revTx" presStyleIdx="1" presStyleCnt="2" custLinFactNeighborY="16081">
        <dgm:presLayoutVars>
          <dgm:bulletEnabled val="1"/>
        </dgm:presLayoutVars>
      </dgm:prSet>
      <dgm:spPr/>
    </dgm:pt>
  </dgm:ptLst>
  <dgm:cxnLst>
    <dgm:cxn modelId="{4B6A1409-7DF9-4210-A0B8-A0D804E09514}" type="presOf" srcId="{4D9D1C86-AC5B-47B4-9B53-0AFA068E701A}" destId="{DBB6B314-A092-4063-AD94-D5BD0720121B}" srcOrd="0" destOrd="0" presId="urn:microsoft.com/office/officeart/2005/8/layout/vList2"/>
    <dgm:cxn modelId="{E5D8640C-6726-4A9E-A0B6-6976EEDC80E8}" type="presOf" srcId="{22B7931D-5CDE-4EA2-AD98-91078A119213}" destId="{DAE9529A-16FE-4BAE-80FB-98EE0D3D5C66}" srcOrd="0" destOrd="1" presId="urn:microsoft.com/office/officeart/2005/8/layout/vList2"/>
    <dgm:cxn modelId="{64B48929-7A82-42FB-A732-A3B95024C552}" srcId="{8B95901E-459F-4604-8CD2-7C82024C61B0}" destId="{C1BC1AFE-2B63-421C-8084-69BCF24CA7E3}" srcOrd="0" destOrd="0" parTransId="{3D9B35DA-69C0-4D10-957C-85371CAB86F9}" sibTransId="{88C1810B-D967-43D0-A7AC-68DA8D66EF5A}"/>
    <dgm:cxn modelId="{E9128036-6929-48DE-AF2F-47D7AEDBA780}" type="presOf" srcId="{DA24ED39-FBC9-4C20-B850-B20244F663CE}" destId="{839153A2-E5A3-4D55-A806-F1C4FD56404C}" srcOrd="0" destOrd="0" presId="urn:microsoft.com/office/officeart/2005/8/layout/vList2"/>
    <dgm:cxn modelId="{92FAB538-27CD-46E1-937F-48B137E618F4}" srcId="{C1BC1AFE-2B63-421C-8084-69BCF24CA7E3}" destId="{22B7931D-5CDE-4EA2-AD98-91078A119213}" srcOrd="1" destOrd="0" parTransId="{3C2D0CDB-F951-4EC1-90A7-069F1960960C}" sibTransId="{EE877898-B426-41F7-A1A9-283EB97BA9E0}"/>
    <dgm:cxn modelId="{FF069583-EEB1-48CB-8E8E-D553A2FFA340}" srcId="{8B95901E-459F-4604-8CD2-7C82024C61B0}" destId="{DA24ED39-FBC9-4C20-B850-B20244F663CE}" srcOrd="1" destOrd="0" parTransId="{68228751-08D3-40FC-929A-EBCBBA098767}" sibTransId="{BB930B98-B49C-43BC-9975-91D7A9ABF1B4}"/>
    <dgm:cxn modelId="{7794E788-2546-410D-8CF3-8937C1FC4662}" type="presOf" srcId="{54D4F773-FBFB-458C-A73D-3ADF7E050C41}" destId="{DBB6B314-A092-4063-AD94-D5BD0720121B}" srcOrd="0" destOrd="1" presId="urn:microsoft.com/office/officeart/2005/8/layout/vList2"/>
    <dgm:cxn modelId="{6D02B4B4-F117-4C0E-A79E-C058B11A316E}" type="presOf" srcId="{C1BC1AFE-2B63-421C-8084-69BCF24CA7E3}" destId="{53417D31-7B47-43C2-AEE2-36094EC60CC1}" srcOrd="0" destOrd="0" presId="urn:microsoft.com/office/officeart/2005/8/layout/vList2"/>
    <dgm:cxn modelId="{200BB0BA-F256-4ABE-BA2D-0B89DB6FCF7B}" type="presOf" srcId="{5EE2636C-6E44-44E7-BE19-CD58A40FED4B}" destId="{DAE9529A-16FE-4BAE-80FB-98EE0D3D5C66}" srcOrd="0" destOrd="0" presId="urn:microsoft.com/office/officeart/2005/8/layout/vList2"/>
    <dgm:cxn modelId="{E8BE45C4-9F32-43A1-B04A-2C71936C30B8}" srcId="{DA24ED39-FBC9-4C20-B850-B20244F663CE}" destId="{4D9D1C86-AC5B-47B4-9B53-0AFA068E701A}" srcOrd="0" destOrd="0" parTransId="{764C04FE-C33E-4E3A-BC75-636F2B923CDB}" sibTransId="{EE1B2738-3766-4158-9B50-DC104D5026FB}"/>
    <dgm:cxn modelId="{A9D02BD1-23CD-4AA5-B67C-497C961D761C}" srcId="{DA24ED39-FBC9-4C20-B850-B20244F663CE}" destId="{54D4F773-FBFB-458C-A73D-3ADF7E050C41}" srcOrd="1" destOrd="0" parTransId="{C226BA62-D850-43E4-9FF2-DECFAF96E011}" sibTransId="{D003EDAA-AE82-4AEC-874F-B05927B77A3C}"/>
    <dgm:cxn modelId="{66E1F0E7-85C8-4AFC-BD9B-033A3C3BEB07}" type="presOf" srcId="{8B95901E-459F-4604-8CD2-7C82024C61B0}" destId="{27A0F454-7815-4543-BABD-9A33C3A9961F}" srcOrd="0" destOrd="0" presId="urn:microsoft.com/office/officeart/2005/8/layout/vList2"/>
    <dgm:cxn modelId="{9B1651F8-5A75-4091-8ECB-C168B59A77A4}" srcId="{C1BC1AFE-2B63-421C-8084-69BCF24CA7E3}" destId="{5EE2636C-6E44-44E7-BE19-CD58A40FED4B}" srcOrd="0" destOrd="0" parTransId="{68DD8E78-A798-45B7-8E57-8F207F64353C}" sibTransId="{8C332795-B7DC-426B-A17D-5DC1974DCC18}"/>
    <dgm:cxn modelId="{600B228E-EBEA-45B5-9B0F-432D167FB300}" type="presParOf" srcId="{27A0F454-7815-4543-BABD-9A33C3A9961F}" destId="{53417D31-7B47-43C2-AEE2-36094EC60CC1}" srcOrd="0" destOrd="0" presId="urn:microsoft.com/office/officeart/2005/8/layout/vList2"/>
    <dgm:cxn modelId="{AE0BC7B6-1EF9-41EB-A111-8BFDDAF5510F}" type="presParOf" srcId="{27A0F454-7815-4543-BABD-9A33C3A9961F}" destId="{DAE9529A-16FE-4BAE-80FB-98EE0D3D5C66}" srcOrd="1" destOrd="0" presId="urn:microsoft.com/office/officeart/2005/8/layout/vList2"/>
    <dgm:cxn modelId="{55E02A71-5B68-4B2A-BAEB-12CB990B693A}" type="presParOf" srcId="{27A0F454-7815-4543-BABD-9A33C3A9961F}" destId="{839153A2-E5A3-4D55-A806-F1C4FD56404C}" srcOrd="2" destOrd="0" presId="urn:microsoft.com/office/officeart/2005/8/layout/vList2"/>
    <dgm:cxn modelId="{70AE2A15-30F3-4391-A3C8-D74E77D2F0F0}" type="presParOf" srcId="{27A0F454-7815-4543-BABD-9A33C3A9961F}" destId="{DBB6B314-A092-4063-AD94-D5BD0720121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BA8EFD-CFB3-469B-A09C-D39BAA7C1EC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EB90E5A-777F-48F1-A4C5-670598A67899}">
      <dgm:prSet phldrT="[文本]"/>
      <dgm:spPr>
        <a:solidFill>
          <a:srgbClr val="70AF55"/>
        </a:solidFill>
        <a:ln>
          <a:solidFill>
            <a:srgbClr val="70AF55"/>
          </a:solidFill>
        </a:ln>
      </dgm:spPr>
      <dgm:t>
        <a:bodyPr/>
        <a:lstStyle/>
        <a:p>
          <a:r>
            <a:rPr lang="en-US" altLang="en-US"/>
            <a:t>COMMUNITY HOSTPITAL</a:t>
          </a:r>
          <a:endParaRPr lang="zh-CN" altLang="en-US" dirty="0"/>
        </a:p>
      </dgm:t>
    </dgm:pt>
    <dgm:pt modelId="{86B2645C-3A46-488C-B5F4-953AA9237DD3}" type="parTrans" cxnId="{A8657F98-70A5-4233-9B85-E54B862A0F29}">
      <dgm:prSet/>
      <dgm:spPr/>
      <dgm:t>
        <a:bodyPr/>
        <a:lstStyle/>
        <a:p>
          <a:endParaRPr lang="zh-CN" altLang="en-US"/>
        </a:p>
      </dgm:t>
    </dgm:pt>
    <dgm:pt modelId="{F2B9A3F3-39F4-449E-9836-1FCCF19D85D9}" type="sibTrans" cxnId="{A8657F98-70A5-4233-9B85-E54B862A0F29}">
      <dgm:prSet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2FC59C28-D9C4-40F6-864D-E907C712BEF2}">
      <dgm:prSet phldrT="[文本]" custT="1"/>
      <dgm:spPr/>
      <dgm:t>
        <a:bodyPr/>
        <a:lstStyle/>
        <a:p>
          <a:r>
            <a:rPr lang="en-US" altLang="en-US" sz="1700" dirty="0"/>
            <a:t>Parents merely take x-ray here, and the cost is </a:t>
          </a:r>
          <a:r>
            <a:rPr lang="en-US" altLang="en-US" sz="1700" dirty="0" err="1"/>
            <a:t>relativly</a:t>
          </a:r>
          <a:r>
            <a:rPr lang="en-US" altLang="en-US" sz="1700" dirty="0"/>
            <a:t> tiny</a:t>
          </a:r>
          <a:endParaRPr lang="zh-CN" altLang="en-US" sz="1700" dirty="0"/>
        </a:p>
      </dgm:t>
    </dgm:pt>
    <dgm:pt modelId="{288A46D7-8A9B-4F07-A2B9-97CB0D5C176E}" type="parTrans" cxnId="{07440729-9C2D-477B-AD3F-CF32F901C0FB}">
      <dgm:prSet/>
      <dgm:spPr/>
      <dgm:t>
        <a:bodyPr/>
        <a:lstStyle/>
        <a:p>
          <a:endParaRPr lang="zh-CN" altLang="en-US"/>
        </a:p>
      </dgm:t>
    </dgm:pt>
    <dgm:pt modelId="{5711ABC5-F3D9-4074-B3CA-92EC8CA3B80B}" type="sibTrans" cxnId="{07440729-9C2D-477B-AD3F-CF32F901C0FB}">
      <dgm:prSet/>
      <dgm:spPr/>
      <dgm:t>
        <a:bodyPr/>
        <a:lstStyle/>
        <a:p>
          <a:endParaRPr lang="zh-CN" altLang="en-US"/>
        </a:p>
      </dgm:t>
    </dgm:pt>
    <dgm:pt modelId="{98D50BE2-0B29-4694-8BD9-D8704F6A2FF3}">
      <dgm:prSet phldrT="[文本]"/>
      <dgm:spPr>
        <a:solidFill>
          <a:srgbClr val="B2CB59"/>
        </a:solidFill>
        <a:ln>
          <a:solidFill>
            <a:srgbClr val="B2CB59"/>
          </a:solidFill>
        </a:ln>
      </dgm:spPr>
      <dgm:t>
        <a:bodyPr/>
        <a:lstStyle/>
        <a:p>
          <a:r>
            <a:rPr lang="en-US" altLang="en-US" dirty="0"/>
            <a:t>PARENTS WITH OUR PRODUCT</a:t>
          </a:r>
          <a:endParaRPr lang="zh-CN" altLang="en-US" dirty="0"/>
        </a:p>
      </dgm:t>
    </dgm:pt>
    <dgm:pt modelId="{E8E33881-5562-4902-873D-D32B4EEFC995}" type="parTrans" cxnId="{4DBE5CE3-9BE1-4A09-BE3F-AE761965788F}">
      <dgm:prSet/>
      <dgm:spPr/>
      <dgm:t>
        <a:bodyPr/>
        <a:lstStyle/>
        <a:p>
          <a:endParaRPr lang="zh-CN" altLang="en-US"/>
        </a:p>
      </dgm:t>
    </dgm:pt>
    <dgm:pt modelId="{53687355-7D37-4E49-B52C-76640407D454}" type="sibTrans" cxnId="{4DBE5CE3-9BE1-4A09-BE3F-AE761965788F}">
      <dgm:prSet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4C55572-1013-45A1-9C8D-C01208F34CB0}">
      <dgm:prSet phldrT="[文本]" custT="1"/>
      <dgm:spPr/>
      <dgm:t>
        <a:bodyPr/>
        <a:lstStyle/>
        <a:p>
          <a:r>
            <a:rPr lang="en-US" altLang="en-US" sz="1700" dirty="0"/>
            <a:t>Parents upload the x-ray imagine to our systems, and it will evaluate the result and offer  advice </a:t>
          </a:r>
          <a:endParaRPr lang="zh-CN" altLang="en-US" sz="1700" dirty="0"/>
        </a:p>
      </dgm:t>
    </dgm:pt>
    <dgm:pt modelId="{3AFD52D8-9875-4A55-8C77-890EFF4B5BB1}" type="parTrans" cxnId="{C33885C7-5466-4482-878F-5C7D2A941176}">
      <dgm:prSet/>
      <dgm:spPr/>
      <dgm:t>
        <a:bodyPr/>
        <a:lstStyle/>
        <a:p>
          <a:endParaRPr lang="zh-CN" altLang="en-US"/>
        </a:p>
      </dgm:t>
    </dgm:pt>
    <dgm:pt modelId="{CFCB79ED-1F7A-417A-8A43-7A077CA6661B}" type="sibTrans" cxnId="{C33885C7-5466-4482-878F-5C7D2A941176}">
      <dgm:prSet/>
      <dgm:spPr/>
      <dgm:t>
        <a:bodyPr/>
        <a:lstStyle/>
        <a:p>
          <a:endParaRPr lang="zh-CN" altLang="en-US"/>
        </a:p>
      </dgm:t>
    </dgm:pt>
    <dgm:pt modelId="{AE828F3C-DD68-48E6-9676-776A056B7728}">
      <dgm:prSet phldrT="[文本]"/>
      <dgm:spPr>
        <a:solidFill>
          <a:srgbClr val="EEC754"/>
        </a:solidFill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BIG HOSPITAL</a:t>
          </a:r>
          <a:endParaRPr lang="zh-CN" altLang="en-US" dirty="0"/>
        </a:p>
      </dgm:t>
    </dgm:pt>
    <dgm:pt modelId="{4433A19F-CD39-4C95-B49B-4388D2DBF709}" type="parTrans" cxnId="{BDFB6B74-0581-4B39-8979-C4BCA24D9D22}">
      <dgm:prSet/>
      <dgm:spPr/>
      <dgm:t>
        <a:bodyPr/>
        <a:lstStyle/>
        <a:p>
          <a:endParaRPr lang="zh-CN" altLang="en-US"/>
        </a:p>
      </dgm:t>
    </dgm:pt>
    <dgm:pt modelId="{763626A7-DA5C-47E9-B2DE-E537815543CA}" type="sibTrans" cxnId="{BDFB6B74-0581-4B39-8979-C4BCA24D9D22}">
      <dgm:prSet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33F6DC7-F5D5-4B16-B429-8913C5A61820}">
      <dgm:prSet phldrT="[文本]" custT="1"/>
      <dgm:spPr/>
      <dgm:t>
        <a:bodyPr/>
        <a:lstStyle/>
        <a:p>
          <a:r>
            <a:rPr lang="en-US" altLang="en-US" sz="1700" dirty="0"/>
            <a:t>According to the advice given by the system, parents can consult with a professional physician for further evaluation and treatment </a:t>
          </a:r>
          <a:endParaRPr lang="zh-CN" altLang="en-US" sz="1700" dirty="0"/>
        </a:p>
      </dgm:t>
    </dgm:pt>
    <dgm:pt modelId="{0B87ACD0-00D4-4FF5-A2FD-32923E27DE4E}" type="parTrans" cxnId="{28D024F4-A344-47A9-B485-936FEB5AD1FB}">
      <dgm:prSet/>
      <dgm:spPr/>
      <dgm:t>
        <a:bodyPr/>
        <a:lstStyle/>
        <a:p>
          <a:endParaRPr lang="zh-CN" altLang="en-US"/>
        </a:p>
      </dgm:t>
    </dgm:pt>
    <dgm:pt modelId="{80A6BA97-B91B-4631-BD77-889E9E17C78B}" type="sibTrans" cxnId="{28D024F4-A344-47A9-B485-936FEB5AD1FB}">
      <dgm:prSet/>
      <dgm:spPr/>
      <dgm:t>
        <a:bodyPr/>
        <a:lstStyle/>
        <a:p>
          <a:endParaRPr lang="zh-CN" altLang="en-US"/>
        </a:p>
      </dgm:t>
    </dgm:pt>
    <dgm:pt modelId="{D24EAC5C-D86F-47DE-AEA7-CADACF9C600A}" type="pres">
      <dgm:prSet presAssocID="{DFBA8EFD-CFB3-469B-A09C-D39BAA7C1EC6}" presName="Name0" presStyleCnt="0">
        <dgm:presLayoutVars>
          <dgm:chMax val="7"/>
          <dgm:chPref val="7"/>
          <dgm:dir/>
        </dgm:presLayoutVars>
      </dgm:prSet>
      <dgm:spPr/>
    </dgm:pt>
    <dgm:pt modelId="{ED4F5BDC-F974-4528-A1B7-3F4A94B55A2B}" type="pres">
      <dgm:prSet presAssocID="{DFBA8EFD-CFB3-469B-A09C-D39BAA7C1EC6}" presName="dot1" presStyleLbl="alignNode1" presStyleIdx="0" presStyleCnt="12"/>
      <dgm:spPr>
        <a:solidFill>
          <a:srgbClr val="70AF55"/>
        </a:solidFill>
        <a:ln>
          <a:solidFill>
            <a:srgbClr val="70AF55"/>
          </a:solidFill>
        </a:ln>
      </dgm:spPr>
    </dgm:pt>
    <dgm:pt modelId="{D999B4BB-BFCC-4D75-AF74-A822CDCC73CE}" type="pres">
      <dgm:prSet presAssocID="{DFBA8EFD-CFB3-469B-A09C-D39BAA7C1EC6}" presName="dot2" presStyleLbl="alignNode1" presStyleIdx="1" presStyleCnt="12"/>
      <dgm:spPr>
        <a:solidFill>
          <a:srgbClr val="70AF55"/>
        </a:solidFill>
        <a:ln>
          <a:solidFill>
            <a:srgbClr val="70AF55"/>
          </a:solidFill>
        </a:ln>
      </dgm:spPr>
    </dgm:pt>
    <dgm:pt modelId="{865DE4BE-ED2F-40E4-827A-8B0CF3C2F2E1}" type="pres">
      <dgm:prSet presAssocID="{DFBA8EFD-CFB3-469B-A09C-D39BAA7C1EC6}" presName="dot3" presStyleLbl="alignNode1" presStyleIdx="2" presStyleCnt="12"/>
      <dgm:spPr>
        <a:solidFill>
          <a:srgbClr val="70AF55"/>
        </a:solidFill>
        <a:ln>
          <a:solidFill>
            <a:srgbClr val="70AF55"/>
          </a:solidFill>
        </a:ln>
      </dgm:spPr>
    </dgm:pt>
    <dgm:pt modelId="{C20526F4-AF66-46DF-A167-96DF21324DA4}" type="pres">
      <dgm:prSet presAssocID="{DFBA8EFD-CFB3-469B-A09C-D39BAA7C1EC6}" presName="dot4" presStyleLbl="alignNode1" presStyleIdx="3" presStyleCnt="12"/>
      <dgm:spPr>
        <a:solidFill>
          <a:srgbClr val="B2CB59"/>
        </a:solidFill>
        <a:ln>
          <a:solidFill>
            <a:srgbClr val="B2CB59"/>
          </a:solidFill>
        </a:ln>
      </dgm:spPr>
    </dgm:pt>
    <dgm:pt modelId="{9E977B52-CA47-47C0-A825-5A83CF5CD37E}" type="pres">
      <dgm:prSet presAssocID="{DFBA8EFD-CFB3-469B-A09C-D39BAA7C1EC6}" presName="dot5" presStyleLbl="alignNode1" presStyleIdx="4" presStyleCnt="12"/>
      <dgm:spPr>
        <a:solidFill>
          <a:srgbClr val="B2CB59"/>
        </a:solidFill>
        <a:ln>
          <a:solidFill>
            <a:srgbClr val="B2CB59"/>
          </a:solidFill>
        </a:ln>
      </dgm:spPr>
    </dgm:pt>
    <dgm:pt modelId="{0C005959-65E5-4538-A222-5001B503C09F}" type="pres">
      <dgm:prSet presAssocID="{DFBA8EFD-CFB3-469B-A09C-D39BAA7C1EC6}" presName="dotArrow1" presStyleLbl="alignNode1" presStyleIdx="5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074994F0-A4A1-43A3-A0D3-72D1102ABD07}" type="pres">
      <dgm:prSet presAssocID="{DFBA8EFD-CFB3-469B-A09C-D39BAA7C1EC6}" presName="dotArrow2" presStyleLbl="alignNode1" presStyleIdx="6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EF98A258-EF11-4437-9C42-0C2D734F02FB}" type="pres">
      <dgm:prSet presAssocID="{DFBA8EFD-CFB3-469B-A09C-D39BAA7C1EC6}" presName="dotArrow3" presStyleLbl="alignNode1" presStyleIdx="7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431BFB09-F37C-423D-8B66-CF884819B32E}" type="pres">
      <dgm:prSet presAssocID="{DFBA8EFD-CFB3-469B-A09C-D39BAA7C1EC6}" presName="dotArrow4" presStyleLbl="alignNode1" presStyleIdx="8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445BFA05-5A8E-47E4-8B62-E0A624D25456}" type="pres">
      <dgm:prSet presAssocID="{DFBA8EFD-CFB3-469B-A09C-D39BAA7C1EC6}" presName="dotArrow5" presStyleLbl="alignNode1" presStyleIdx="9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0D12DA5E-5679-4A43-9E89-D96AA07B3E66}" type="pres">
      <dgm:prSet presAssocID="{DFBA8EFD-CFB3-469B-A09C-D39BAA7C1EC6}" presName="dotArrow6" presStyleLbl="alignNode1" presStyleIdx="10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D0AAB8F4-E416-4AB1-BA51-66BA4E5997ED}" type="pres">
      <dgm:prSet presAssocID="{DFBA8EFD-CFB3-469B-A09C-D39BAA7C1EC6}" presName="dotArrow7" presStyleLbl="alignNode1" presStyleIdx="11" presStyleCnt="12"/>
      <dgm:spPr>
        <a:solidFill>
          <a:srgbClr val="EEC754"/>
        </a:solidFill>
        <a:ln>
          <a:solidFill>
            <a:srgbClr val="EEC754"/>
          </a:solidFill>
        </a:ln>
      </dgm:spPr>
    </dgm:pt>
    <dgm:pt modelId="{033F154D-B334-40EA-9528-93D85A13D478}" type="pres">
      <dgm:prSet presAssocID="{CEB90E5A-777F-48F1-A4C5-670598A67899}" presName="parTx1" presStyleLbl="node1" presStyleIdx="0" presStyleCnt="3"/>
      <dgm:spPr/>
    </dgm:pt>
    <dgm:pt modelId="{A6EC3016-561C-4659-83C1-82EC3EC7C1CA}" type="pres">
      <dgm:prSet presAssocID="{CEB90E5A-777F-48F1-A4C5-670598A67899}" presName="desTx1" presStyleLbl="revTx" presStyleIdx="0" presStyleCnt="3">
        <dgm:presLayoutVars>
          <dgm:bulletEnabled val="1"/>
        </dgm:presLayoutVars>
      </dgm:prSet>
      <dgm:spPr/>
    </dgm:pt>
    <dgm:pt modelId="{D4316AE3-6B2E-422A-9200-6FA04D6176AE}" type="pres">
      <dgm:prSet presAssocID="{F2B9A3F3-39F4-449E-9836-1FCCF19D85D9}" presName="picture1" presStyleCnt="0"/>
      <dgm:spPr/>
    </dgm:pt>
    <dgm:pt modelId="{89F493F4-2E47-49E8-B37C-1136131BBBE6}" type="pres">
      <dgm:prSet presAssocID="{F2B9A3F3-39F4-449E-9836-1FCCF19D85D9}" presName="imageRepeatNode" presStyleLbl="fgImgPlace1" presStyleIdx="0" presStyleCnt="3"/>
      <dgm:spPr/>
    </dgm:pt>
    <dgm:pt modelId="{FAA92F83-53B4-4054-AE3B-249FE5545402}" type="pres">
      <dgm:prSet presAssocID="{98D50BE2-0B29-4694-8BD9-D8704F6A2FF3}" presName="parTx2" presStyleLbl="node1" presStyleIdx="1" presStyleCnt="3"/>
      <dgm:spPr/>
    </dgm:pt>
    <dgm:pt modelId="{EF0361C9-D763-4289-9891-6865F9ACF092}" type="pres">
      <dgm:prSet presAssocID="{98D50BE2-0B29-4694-8BD9-D8704F6A2FF3}" presName="desTx2" presStyleLbl="revTx" presStyleIdx="1" presStyleCnt="3" custScaleX="171361" custLinFactNeighborX="36413">
        <dgm:presLayoutVars>
          <dgm:bulletEnabled val="1"/>
        </dgm:presLayoutVars>
      </dgm:prSet>
      <dgm:spPr/>
    </dgm:pt>
    <dgm:pt modelId="{B74624A6-34C4-4C3A-A778-F9CA37FFADBE}" type="pres">
      <dgm:prSet presAssocID="{53687355-7D37-4E49-B52C-76640407D454}" presName="picture2" presStyleCnt="0"/>
      <dgm:spPr/>
    </dgm:pt>
    <dgm:pt modelId="{02D08C2E-3349-441C-87F2-0FD1344E39DE}" type="pres">
      <dgm:prSet presAssocID="{53687355-7D37-4E49-B52C-76640407D454}" presName="imageRepeatNode" presStyleLbl="fgImgPlace1" presStyleIdx="1" presStyleCnt="3"/>
      <dgm:spPr/>
    </dgm:pt>
    <dgm:pt modelId="{B888BF53-3983-4B04-8981-329C2283520A}" type="pres">
      <dgm:prSet presAssocID="{AE828F3C-DD68-48E6-9676-776A056B7728}" presName="parTx3" presStyleLbl="node1" presStyleIdx="2" presStyleCnt="3"/>
      <dgm:spPr/>
    </dgm:pt>
    <dgm:pt modelId="{A763492C-2DBB-4853-9EA0-F57A2DD165FA}" type="pres">
      <dgm:prSet presAssocID="{AE828F3C-DD68-48E6-9676-776A056B7728}" presName="desTx3" presStyleLbl="revTx" presStyleIdx="2" presStyleCnt="3" custScaleX="240137" custLinFactNeighborX="69948" custLinFactNeighborY="952">
        <dgm:presLayoutVars>
          <dgm:bulletEnabled val="1"/>
        </dgm:presLayoutVars>
      </dgm:prSet>
      <dgm:spPr/>
    </dgm:pt>
    <dgm:pt modelId="{34BB8C2F-2DA7-47B0-929E-0B8659C1AD7F}" type="pres">
      <dgm:prSet presAssocID="{763626A7-DA5C-47E9-B2DE-E537815543CA}" presName="picture3" presStyleCnt="0"/>
      <dgm:spPr/>
    </dgm:pt>
    <dgm:pt modelId="{1479C141-999B-43B5-9138-4C1C721ECCE6}" type="pres">
      <dgm:prSet presAssocID="{763626A7-DA5C-47E9-B2DE-E537815543CA}" presName="imageRepeatNode" presStyleLbl="fgImgPlace1" presStyleIdx="2" presStyleCnt="3"/>
      <dgm:spPr/>
    </dgm:pt>
  </dgm:ptLst>
  <dgm:cxnLst>
    <dgm:cxn modelId="{3723DA21-DCA8-4823-94B8-8DA28800C6BA}" type="presOf" srcId="{763626A7-DA5C-47E9-B2DE-E537815543CA}" destId="{1479C141-999B-43B5-9138-4C1C721ECCE6}" srcOrd="0" destOrd="0" presId="urn:microsoft.com/office/officeart/2008/layout/AscendingPictureAccentProcess"/>
    <dgm:cxn modelId="{07440729-9C2D-477B-AD3F-CF32F901C0FB}" srcId="{CEB90E5A-777F-48F1-A4C5-670598A67899}" destId="{2FC59C28-D9C4-40F6-864D-E907C712BEF2}" srcOrd="0" destOrd="0" parTransId="{288A46D7-8A9B-4F07-A2B9-97CB0D5C176E}" sibTransId="{5711ABC5-F3D9-4074-B3CA-92EC8CA3B80B}"/>
    <dgm:cxn modelId="{8FF2632D-EE91-4E0E-A2A1-AD2237B1DA17}" type="presOf" srcId="{A33F6DC7-F5D5-4B16-B429-8913C5A61820}" destId="{A763492C-2DBB-4853-9EA0-F57A2DD165FA}" srcOrd="0" destOrd="0" presId="urn:microsoft.com/office/officeart/2008/layout/AscendingPictureAccentProcess"/>
    <dgm:cxn modelId="{BDFB6B74-0581-4B39-8979-C4BCA24D9D22}" srcId="{DFBA8EFD-CFB3-469B-A09C-D39BAA7C1EC6}" destId="{AE828F3C-DD68-48E6-9676-776A056B7728}" srcOrd="2" destOrd="0" parTransId="{4433A19F-CD39-4C95-B49B-4388D2DBF709}" sibTransId="{763626A7-DA5C-47E9-B2DE-E537815543CA}"/>
    <dgm:cxn modelId="{8D41EE76-AFD8-4D0E-A4BE-BAFCF25E8E31}" type="presOf" srcId="{B4C55572-1013-45A1-9C8D-C01208F34CB0}" destId="{EF0361C9-D763-4289-9891-6865F9ACF092}" srcOrd="0" destOrd="0" presId="urn:microsoft.com/office/officeart/2008/layout/AscendingPictureAccentProcess"/>
    <dgm:cxn modelId="{DB3F2C7F-FAC9-40A0-B5EB-C75AC3380691}" type="presOf" srcId="{DFBA8EFD-CFB3-469B-A09C-D39BAA7C1EC6}" destId="{D24EAC5C-D86F-47DE-AEA7-CADACF9C600A}" srcOrd="0" destOrd="0" presId="urn:microsoft.com/office/officeart/2008/layout/AscendingPictureAccentProcess"/>
    <dgm:cxn modelId="{A8657F98-70A5-4233-9B85-E54B862A0F29}" srcId="{DFBA8EFD-CFB3-469B-A09C-D39BAA7C1EC6}" destId="{CEB90E5A-777F-48F1-A4C5-670598A67899}" srcOrd="0" destOrd="0" parTransId="{86B2645C-3A46-488C-B5F4-953AA9237DD3}" sibTransId="{F2B9A3F3-39F4-449E-9836-1FCCF19D85D9}"/>
    <dgm:cxn modelId="{BA9BD59A-E2C3-460D-A094-55EBF2A2D4BE}" type="presOf" srcId="{CEB90E5A-777F-48F1-A4C5-670598A67899}" destId="{033F154D-B334-40EA-9528-93D85A13D478}" srcOrd="0" destOrd="0" presId="urn:microsoft.com/office/officeart/2008/layout/AscendingPictureAccentProcess"/>
    <dgm:cxn modelId="{6BDEC0A1-C902-440F-93A7-FAD2A15B8CD2}" type="presOf" srcId="{53687355-7D37-4E49-B52C-76640407D454}" destId="{02D08C2E-3349-441C-87F2-0FD1344E39DE}" srcOrd="0" destOrd="0" presId="urn:microsoft.com/office/officeart/2008/layout/AscendingPictureAccentProcess"/>
    <dgm:cxn modelId="{EA289CB8-1B1E-49FD-9063-DAF603FEE8B0}" type="presOf" srcId="{2FC59C28-D9C4-40F6-864D-E907C712BEF2}" destId="{A6EC3016-561C-4659-83C1-82EC3EC7C1CA}" srcOrd="0" destOrd="0" presId="urn:microsoft.com/office/officeart/2008/layout/AscendingPictureAccentProcess"/>
    <dgm:cxn modelId="{AADB2EC6-3CC6-49BA-B52F-DADC645747B0}" type="presOf" srcId="{F2B9A3F3-39F4-449E-9836-1FCCF19D85D9}" destId="{89F493F4-2E47-49E8-B37C-1136131BBBE6}" srcOrd="0" destOrd="0" presId="urn:microsoft.com/office/officeart/2008/layout/AscendingPictureAccentProcess"/>
    <dgm:cxn modelId="{C33885C7-5466-4482-878F-5C7D2A941176}" srcId="{98D50BE2-0B29-4694-8BD9-D8704F6A2FF3}" destId="{B4C55572-1013-45A1-9C8D-C01208F34CB0}" srcOrd="0" destOrd="0" parTransId="{3AFD52D8-9875-4A55-8C77-890EFF4B5BB1}" sibTransId="{CFCB79ED-1F7A-417A-8A43-7A077CA6661B}"/>
    <dgm:cxn modelId="{A0D944CD-89C5-4A22-8F4E-D14161B6B336}" type="presOf" srcId="{98D50BE2-0B29-4694-8BD9-D8704F6A2FF3}" destId="{FAA92F83-53B4-4054-AE3B-249FE5545402}" srcOrd="0" destOrd="0" presId="urn:microsoft.com/office/officeart/2008/layout/AscendingPictureAccentProcess"/>
    <dgm:cxn modelId="{4DBE5CE3-9BE1-4A09-BE3F-AE761965788F}" srcId="{DFBA8EFD-CFB3-469B-A09C-D39BAA7C1EC6}" destId="{98D50BE2-0B29-4694-8BD9-D8704F6A2FF3}" srcOrd="1" destOrd="0" parTransId="{E8E33881-5562-4902-873D-D32B4EEFC995}" sibTransId="{53687355-7D37-4E49-B52C-76640407D454}"/>
    <dgm:cxn modelId="{050237EB-3AC7-4CAD-9ED6-8E50497CF974}" type="presOf" srcId="{AE828F3C-DD68-48E6-9676-776A056B7728}" destId="{B888BF53-3983-4B04-8981-329C2283520A}" srcOrd="0" destOrd="0" presId="urn:microsoft.com/office/officeart/2008/layout/AscendingPictureAccentProcess"/>
    <dgm:cxn modelId="{28D024F4-A344-47A9-B485-936FEB5AD1FB}" srcId="{AE828F3C-DD68-48E6-9676-776A056B7728}" destId="{A33F6DC7-F5D5-4B16-B429-8913C5A61820}" srcOrd="0" destOrd="0" parTransId="{0B87ACD0-00D4-4FF5-A2FD-32923E27DE4E}" sibTransId="{80A6BA97-B91B-4631-BD77-889E9E17C78B}"/>
    <dgm:cxn modelId="{7117548C-9E30-4BE6-B6AF-06A39B171EB9}" type="presParOf" srcId="{D24EAC5C-D86F-47DE-AEA7-CADACF9C600A}" destId="{ED4F5BDC-F974-4528-A1B7-3F4A94B55A2B}" srcOrd="0" destOrd="0" presId="urn:microsoft.com/office/officeart/2008/layout/AscendingPictureAccentProcess"/>
    <dgm:cxn modelId="{CDD7271D-C15B-4C25-B6CA-5C49C2BF8E63}" type="presParOf" srcId="{D24EAC5C-D86F-47DE-AEA7-CADACF9C600A}" destId="{D999B4BB-BFCC-4D75-AF74-A822CDCC73CE}" srcOrd="1" destOrd="0" presId="urn:microsoft.com/office/officeart/2008/layout/AscendingPictureAccentProcess"/>
    <dgm:cxn modelId="{D9B3690E-59D1-43AB-8429-CBDE8117568A}" type="presParOf" srcId="{D24EAC5C-D86F-47DE-AEA7-CADACF9C600A}" destId="{865DE4BE-ED2F-40E4-827A-8B0CF3C2F2E1}" srcOrd="2" destOrd="0" presId="urn:microsoft.com/office/officeart/2008/layout/AscendingPictureAccentProcess"/>
    <dgm:cxn modelId="{4407A5F3-63A7-4AD2-A22E-B213FC9E15BB}" type="presParOf" srcId="{D24EAC5C-D86F-47DE-AEA7-CADACF9C600A}" destId="{C20526F4-AF66-46DF-A167-96DF21324DA4}" srcOrd="3" destOrd="0" presId="urn:microsoft.com/office/officeart/2008/layout/AscendingPictureAccentProcess"/>
    <dgm:cxn modelId="{9A3BAE4B-71EB-4AF2-A161-02698EE1F8DB}" type="presParOf" srcId="{D24EAC5C-D86F-47DE-AEA7-CADACF9C600A}" destId="{9E977B52-CA47-47C0-A825-5A83CF5CD37E}" srcOrd="4" destOrd="0" presId="urn:microsoft.com/office/officeart/2008/layout/AscendingPictureAccentProcess"/>
    <dgm:cxn modelId="{B81FD282-4C1B-465B-9D51-4BC123F25D3A}" type="presParOf" srcId="{D24EAC5C-D86F-47DE-AEA7-CADACF9C600A}" destId="{0C005959-65E5-4538-A222-5001B503C09F}" srcOrd="5" destOrd="0" presId="urn:microsoft.com/office/officeart/2008/layout/AscendingPictureAccentProcess"/>
    <dgm:cxn modelId="{485B534E-23E7-4BE7-8797-A06C6233B900}" type="presParOf" srcId="{D24EAC5C-D86F-47DE-AEA7-CADACF9C600A}" destId="{074994F0-A4A1-43A3-A0D3-72D1102ABD07}" srcOrd="6" destOrd="0" presId="urn:microsoft.com/office/officeart/2008/layout/AscendingPictureAccentProcess"/>
    <dgm:cxn modelId="{E68618E9-2266-4822-B053-A71F44856602}" type="presParOf" srcId="{D24EAC5C-D86F-47DE-AEA7-CADACF9C600A}" destId="{EF98A258-EF11-4437-9C42-0C2D734F02FB}" srcOrd="7" destOrd="0" presId="urn:microsoft.com/office/officeart/2008/layout/AscendingPictureAccentProcess"/>
    <dgm:cxn modelId="{843E0836-642F-494D-BB19-31C12235BDC2}" type="presParOf" srcId="{D24EAC5C-D86F-47DE-AEA7-CADACF9C600A}" destId="{431BFB09-F37C-423D-8B66-CF884819B32E}" srcOrd="8" destOrd="0" presId="urn:microsoft.com/office/officeart/2008/layout/AscendingPictureAccentProcess"/>
    <dgm:cxn modelId="{91EDE1D1-CF20-47AC-9405-38674C47F98B}" type="presParOf" srcId="{D24EAC5C-D86F-47DE-AEA7-CADACF9C600A}" destId="{445BFA05-5A8E-47E4-8B62-E0A624D25456}" srcOrd="9" destOrd="0" presId="urn:microsoft.com/office/officeart/2008/layout/AscendingPictureAccentProcess"/>
    <dgm:cxn modelId="{B8E1ECAC-4A3B-4332-9F56-BEF5F8CC79E9}" type="presParOf" srcId="{D24EAC5C-D86F-47DE-AEA7-CADACF9C600A}" destId="{0D12DA5E-5679-4A43-9E89-D96AA07B3E66}" srcOrd="10" destOrd="0" presId="urn:microsoft.com/office/officeart/2008/layout/AscendingPictureAccentProcess"/>
    <dgm:cxn modelId="{0C659FC9-93CA-41F1-B3D4-CAC32A21B893}" type="presParOf" srcId="{D24EAC5C-D86F-47DE-AEA7-CADACF9C600A}" destId="{D0AAB8F4-E416-4AB1-BA51-66BA4E5997ED}" srcOrd="11" destOrd="0" presId="urn:microsoft.com/office/officeart/2008/layout/AscendingPictureAccentProcess"/>
    <dgm:cxn modelId="{31443917-3F7F-4C70-8852-16E31C4919DB}" type="presParOf" srcId="{D24EAC5C-D86F-47DE-AEA7-CADACF9C600A}" destId="{033F154D-B334-40EA-9528-93D85A13D478}" srcOrd="12" destOrd="0" presId="urn:microsoft.com/office/officeart/2008/layout/AscendingPictureAccentProcess"/>
    <dgm:cxn modelId="{B3B0D5E5-9D26-4B89-B36C-DC087405DF3F}" type="presParOf" srcId="{D24EAC5C-D86F-47DE-AEA7-CADACF9C600A}" destId="{A6EC3016-561C-4659-83C1-82EC3EC7C1CA}" srcOrd="13" destOrd="0" presId="urn:microsoft.com/office/officeart/2008/layout/AscendingPictureAccentProcess"/>
    <dgm:cxn modelId="{41B5ADB6-9CA0-45E2-9990-3E546A25F72F}" type="presParOf" srcId="{D24EAC5C-D86F-47DE-AEA7-CADACF9C600A}" destId="{D4316AE3-6B2E-422A-9200-6FA04D6176AE}" srcOrd="14" destOrd="0" presId="urn:microsoft.com/office/officeart/2008/layout/AscendingPictureAccentProcess"/>
    <dgm:cxn modelId="{41360F59-E80C-41B4-8E33-24CA89AF1868}" type="presParOf" srcId="{D4316AE3-6B2E-422A-9200-6FA04D6176AE}" destId="{89F493F4-2E47-49E8-B37C-1136131BBBE6}" srcOrd="0" destOrd="0" presId="urn:microsoft.com/office/officeart/2008/layout/AscendingPictureAccentProcess"/>
    <dgm:cxn modelId="{98C43BBB-1A49-4571-AC8C-0F5F4502ACB3}" type="presParOf" srcId="{D24EAC5C-D86F-47DE-AEA7-CADACF9C600A}" destId="{FAA92F83-53B4-4054-AE3B-249FE5545402}" srcOrd="15" destOrd="0" presId="urn:microsoft.com/office/officeart/2008/layout/AscendingPictureAccentProcess"/>
    <dgm:cxn modelId="{C38E0D48-0826-4FC3-B494-A82036148A7F}" type="presParOf" srcId="{D24EAC5C-D86F-47DE-AEA7-CADACF9C600A}" destId="{EF0361C9-D763-4289-9891-6865F9ACF092}" srcOrd="16" destOrd="0" presId="urn:microsoft.com/office/officeart/2008/layout/AscendingPictureAccentProcess"/>
    <dgm:cxn modelId="{A35D828A-32F9-4C48-B68C-DDCB3072EC68}" type="presParOf" srcId="{D24EAC5C-D86F-47DE-AEA7-CADACF9C600A}" destId="{B74624A6-34C4-4C3A-A778-F9CA37FFADBE}" srcOrd="17" destOrd="0" presId="urn:microsoft.com/office/officeart/2008/layout/AscendingPictureAccentProcess"/>
    <dgm:cxn modelId="{22BCADEC-9C8C-444E-932A-3F3A6CB92894}" type="presParOf" srcId="{B74624A6-34C4-4C3A-A778-F9CA37FFADBE}" destId="{02D08C2E-3349-441C-87F2-0FD1344E39DE}" srcOrd="0" destOrd="0" presId="urn:microsoft.com/office/officeart/2008/layout/AscendingPictureAccentProcess"/>
    <dgm:cxn modelId="{D3995257-3547-4BA7-8936-51CBC97F28AB}" type="presParOf" srcId="{D24EAC5C-D86F-47DE-AEA7-CADACF9C600A}" destId="{B888BF53-3983-4B04-8981-329C2283520A}" srcOrd="18" destOrd="0" presId="urn:microsoft.com/office/officeart/2008/layout/AscendingPictureAccentProcess"/>
    <dgm:cxn modelId="{17F3D119-7F42-493F-833B-7603D32A7C12}" type="presParOf" srcId="{D24EAC5C-D86F-47DE-AEA7-CADACF9C600A}" destId="{A763492C-2DBB-4853-9EA0-F57A2DD165FA}" srcOrd="19" destOrd="0" presId="urn:microsoft.com/office/officeart/2008/layout/AscendingPictureAccentProcess"/>
    <dgm:cxn modelId="{A6759988-BCCB-42D0-AE37-78DB292C505B}" type="presParOf" srcId="{D24EAC5C-D86F-47DE-AEA7-CADACF9C600A}" destId="{34BB8C2F-2DA7-47B0-929E-0B8659C1AD7F}" srcOrd="20" destOrd="0" presId="urn:microsoft.com/office/officeart/2008/layout/AscendingPictureAccentProcess"/>
    <dgm:cxn modelId="{687AB436-5EBB-446D-A043-20F804C69D15}" type="presParOf" srcId="{34BB8C2F-2DA7-47B0-929E-0B8659C1AD7F}" destId="{1479C141-999B-43B5-9138-4C1C721ECCE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865D68-AC01-466A-96AF-425C3AE49C4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9B7C96C-9F98-4FF8-B7D7-1F4662F593FF}">
      <dgm:prSet phldrT="[文本]"/>
      <dgm:spPr>
        <a:ln>
          <a:solidFill>
            <a:srgbClr val="70AF55"/>
          </a:solidFill>
        </a:ln>
      </dgm:spPr>
      <dgm:t>
        <a:bodyPr/>
        <a:lstStyle/>
        <a:p>
          <a:r>
            <a:rPr lang="en-US" altLang="en-US" dirty="0"/>
            <a:t>Parents paying attention to their kid's health</a:t>
          </a:r>
          <a:endParaRPr lang="zh-CN" altLang="en-US" dirty="0"/>
        </a:p>
      </dgm:t>
    </dgm:pt>
    <dgm:pt modelId="{08F0A7DA-BCB4-4CF4-859B-700D114E5295}" type="parTrans" cxnId="{D8E2AEE6-5C38-4E6B-A463-D5EC606EE264}">
      <dgm:prSet/>
      <dgm:spPr/>
      <dgm:t>
        <a:bodyPr/>
        <a:lstStyle/>
        <a:p>
          <a:endParaRPr lang="zh-CN" altLang="en-US"/>
        </a:p>
      </dgm:t>
    </dgm:pt>
    <dgm:pt modelId="{BA68B151-E06F-43A9-999B-DD2E47B16084}" type="sibTrans" cxnId="{D8E2AEE6-5C38-4E6B-A463-D5EC606EE264}">
      <dgm:prSet/>
      <dgm:spPr/>
      <dgm:t>
        <a:bodyPr/>
        <a:lstStyle/>
        <a:p>
          <a:endParaRPr lang="zh-CN" altLang="en-US"/>
        </a:p>
      </dgm:t>
    </dgm:pt>
    <dgm:pt modelId="{B2436E3A-BB5D-4B84-986D-1340DC486816}">
      <dgm:prSet phldrT="[文本]"/>
      <dgm:spPr>
        <a:ln>
          <a:solidFill>
            <a:srgbClr val="B2CB59"/>
          </a:solidFill>
        </a:ln>
      </dgm:spPr>
      <dgm:t>
        <a:bodyPr/>
        <a:lstStyle/>
        <a:p>
          <a:r>
            <a:rPr lang="en-US" altLang="en-US" dirty="0"/>
            <a:t>Doctors willing to </a:t>
          </a:r>
          <a:r>
            <a:rPr lang="en-US" altLang="en-US" dirty="0" err="1"/>
            <a:t>imporve</a:t>
          </a:r>
          <a:r>
            <a:rPr lang="en-US" altLang="en-US" dirty="0"/>
            <a:t> their </a:t>
          </a:r>
          <a:r>
            <a:rPr lang="en-US" altLang="en-US" dirty="0" err="1"/>
            <a:t>productivit</a:t>
          </a:r>
          <a:endParaRPr lang="zh-CN" altLang="en-US" dirty="0"/>
        </a:p>
      </dgm:t>
    </dgm:pt>
    <dgm:pt modelId="{98250842-E277-432A-953A-ACE208658EC0}" type="parTrans" cxnId="{8BEDC8AA-F83C-412E-A502-468DAABBA893}">
      <dgm:prSet/>
      <dgm:spPr/>
      <dgm:t>
        <a:bodyPr/>
        <a:lstStyle/>
        <a:p>
          <a:endParaRPr lang="zh-CN" altLang="en-US"/>
        </a:p>
      </dgm:t>
    </dgm:pt>
    <dgm:pt modelId="{DA3B5C02-C405-4B6F-B263-4CB136C88B4D}" type="sibTrans" cxnId="{8BEDC8AA-F83C-412E-A502-468DAABBA893}">
      <dgm:prSet/>
      <dgm:spPr/>
      <dgm:t>
        <a:bodyPr/>
        <a:lstStyle/>
        <a:p>
          <a:endParaRPr lang="zh-CN" altLang="en-US"/>
        </a:p>
      </dgm:t>
    </dgm:pt>
    <dgm:pt modelId="{CF48D91E-C3B7-4BC4-AA50-B0C6FAD3A81B}">
      <dgm:prSet phldrT="[文本]"/>
      <dgm:spPr>
        <a:ln>
          <a:solidFill>
            <a:srgbClr val="EEC754"/>
          </a:solidFill>
        </a:ln>
      </dgm:spPr>
      <dgm:t>
        <a:bodyPr/>
        <a:lstStyle/>
        <a:p>
          <a:r>
            <a:rPr lang="en-US" altLang="en-US" dirty="0"/>
            <a:t>Community hospital willing to expand their service</a:t>
          </a:r>
          <a:endParaRPr lang="zh-CN" altLang="en-US" dirty="0"/>
        </a:p>
      </dgm:t>
    </dgm:pt>
    <dgm:pt modelId="{B407AC52-63D8-4E78-95E9-DD79ACB2CB6D}" type="parTrans" cxnId="{9310AF09-E6CA-4847-9185-8826E556A96D}">
      <dgm:prSet/>
      <dgm:spPr/>
      <dgm:t>
        <a:bodyPr/>
        <a:lstStyle/>
        <a:p>
          <a:endParaRPr lang="zh-CN" altLang="en-US"/>
        </a:p>
      </dgm:t>
    </dgm:pt>
    <dgm:pt modelId="{B4FEE3FD-6925-4F89-86CC-F6521EE2D3B4}" type="sibTrans" cxnId="{9310AF09-E6CA-4847-9185-8826E556A96D}">
      <dgm:prSet/>
      <dgm:spPr/>
      <dgm:t>
        <a:bodyPr/>
        <a:lstStyle/>
        <a:p>
          <a:endParaRPr lang="zh-CN" altLang="en-US"/>
        </a:p>
      </dgm:t>
    </dgm:pt>
    <dgm:pt modelId="{BB644B22-1386-4D60-9434-24FB6E060FE2}" type="pres">
      <dgm:prSet presAssocID="{3E865D68-AC01-466A-96AF-425C3AE49C4C}" presName="Name0" presStyleCnt="0">
        <dgm:presLayoutVars>
          <dgm:dir/>
          <dgm:resizeHandles val="exact"/>
        </dgm:presLayoutVars>
      </dgm:prSet>
      <dgm:spPr/>
    </dgm:pt>
    <dgm:pt modelId="{1B3A86E4-55CE-47DC-947E-4316C174E8E8}" type="pres">
      <dgm:prSet presAssocID="{09B7C96C-9F98-4FF8-B7D7-1F4662F593FF}" presName="composite" presStyleCnt="0"/>
      <dgm:spPr/>
    </dgm:pt>
    <dgm:pt modelId="{8452C44D-4FFB-43A2-9199-58A5B4844D4E}" type="pres">
      <dgm:prSet presAssocID="{09B7C96C-9F98-4FF8-B7D7-1F4662F593FF}" presName="rect1" presStyleLbl="trAlignAcc1" presStyleIdx="0" presStyleCnt="3">
        <dgm:presLayoutVars>
          <dgm:bulletEnabled val="1"/>
        </dgm:presLayoutVars>
      </dgm:prSet>
      <dgm:spPr/>
    </dgm:pt>
    <dgm:pt modelId="{BC3BDC7C-CF1E-4674-A15B-F639D1905353}" type="pres">
      <dgm:prSet presAssocID="{09B7C96C-9F98-4FF8-B7D7-1F4662F593FF}" presName="rect2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EDAA4967-D6F3-469D-9407-394BF1D1CD3B}" type="pres">
      <dgm:prSet presAssocID="{BA68B151-E06F-43A9-999B-DD2E47B16084}" presName="sibTrans" presStyleCnt="0"/>
      <dgm:spPr/>
    </dgm:pt>
    <dgm:pt modelId="{D91ECC12-4F44-4282-A3CF-0F2E00DF774F}" type="pres">
      <dgm:prSet presAssocID="{B2436E3A-BB5D-4B84-986D-1340DC486816}" presName="composite" presStyleCnt="0"/>
      <dgm:spPr/>
    </dgm:pt>
    <dgm:pt modelId="{88F735A0-2F60-4A23-AA9B-6D6D20A44C95}" type="pres">
      <dgm:prSet presAssocID="{B2436E3A-BB5D-4B84-986D-1340DC486816}" presName="rect1" presStyleLbl="trAlignAcc1" presStyleIdx="1" presStyleCnt="3">
        <dgm:presLayoutVars>
          <dgm:bulletEnabled val="1"/>
        </dgm:presLayoutVars>
      </dgm:prSet>
      <dgm:spPr/>
    </dgm:pt>
    <dgm:pt modelId="{B453F64D-A752-487C-AE60-4DF0487915E9}" type="pres">
      <dgm:prSet presAssocID="{B2436E3A-BB5D-4B84-986D-1340DC486816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3C6EA614-0F3C-49DB-A0AC-7B9B0B7DB642}" type="pres">
      <dgm:prSet presAssocID="{DA3B5C02-C405-4B6F-B263-4CB136C88B4D}" presName="sibTrans" presStyleCnt="0"/>
      <dgm:spPr/>
    </dgm:pt>
    <dgm:pt modelId="{43D3BB2C-10FF-4863-9091-40B639597BD9}" type="pres">
      <dgm:prSet presAssocID="{CF48D91E-C3B7-4BC4-AA50-B0C6FAD3A81B}" presName="composite" presStyleCnt="0"/>
      <dgm:spPr/>
    </dgm:pt>
    <dgm:pt modelId="{85D6384D-D168-4A6D-AD5F-D184A05CC77D}" type="pres">
      <dgm:prSet presAssocID="{CF48D91E-C3B7-4BC4-AA50-B0C6FAD3A81B}" presName="rect1" presStyleLbl="trAlignAcc1" presStyleIdx="2" presStyleCnt="3">
        <dgm:presLayoutVars>
          <dgm:bulletEnabled val="1"/>
        </dgm:presLayoutVars>
      </dgm:prSet>
      <dgm:spPr/>
    </dgm:pt>
    <dgm:pt modelId="{AFAA48CC-55C9-4743-8B87-FF097EEF302F}" type="pres">
      <dgm:prSet presAssocID="{CF48D91E-C3B7-4BC4-AA50-B0C6FAD3A81B}" presName="rect2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9310AF09-E6CA-4847-9185-8826E556A96D}" srcId="{3E865D68-AC01-466A-96AF-425C3AE49C4C}" destId="{CF48D91E-C3B7-4BC4-AA50-B0C6FAD3A81B}" srcOrd="2" destOrd="0" parTransId="{B407AC52-63D8-4E78-95E9-DD79ACB2CB6D}" sibTransId="{B4FEE3FD-6925-4F89-86CC-F6521EE2D3B4}"/>
    <dgm:cxn modelId="{32F0935D-B1FB-444B-AD66-3A567D7876EB}" type="presOf" srcId="{3E865D68-AC01-466A-96AF-425C3AE49C4C}" destId="{BB644B22-1386-4D60-9434-24FB6E060FE2}" srcOrd="0" destOrd="0" presId="urn:microsoft.com/office/officeart/2008/layout/PictureStrips"/>
    <dgm:cxn modelId="{1DCF326E-1747-43A9-BBD6-917C5ABC3FD7}" type="presOf" srcId="{CF48D91E-C3B7-4BC4-AA50-B0C6FAD3A81B}" destId="{85D6384D-D168-4A6D-AD5F-D184A05CC77D}" srcOrd="0" destOrd="0" presId="urn:microsoft.com/office/officeart/2008/layout/PictureStrips"/>
    <dgm:cxn modelId="{48BADD82-BDF0-4A9B-8BFC-A1FDEA66352B}" type="presOf" srcId="{B2436E3A-BB5D-4B84-986D-1340DC486816}" destId="{88F735A0-2F60-4A23-AA9B-6D6D20A44C95}" srcOrd="0" destOrd="0" presId="urn:microsoft.com/office/officeart/2008/layout/PictureStrips"/>
    <dgm:cxn modelId="{8BEDC8AA-F83C-412E-A502-468DAABBA893}" srcId="{3E865D68-AC01-466A-96AF-425C3AE49C4C}" destId="{B2436E3A-BB5D-4B84-986D-1340DC486816}" srcOrd="1" destOrd="0" parTransId="{98250842-E277-432A-953A-ACE208658EC0}" sibTransId="{DA3B5C02-C405-4B6F-B263-4CB136C88B4D}"/>
    <dgm:cxn modelId="{C07B91D0-5D04-409C-8046-55F99679E11A}" type="presOf" srcId="{09B7C96C-9F98-4FF8-B7D7-1F4662F593FF}" destId="{8452C44D-4FFB-43A2-9199-58A5B4844D4E}" srcOrd="0" destOrd="0" presId="urn:microsoft.com/office/officeart/2008/layout/PictureStrips"/>
    <dgm:cxn modelId="{D8E2AEE6-5C38-4E6B-A463-D5EC606EE264}" srcId="{3E865D68-AC01-466A-96AF-425C3AE49C4C}" destId="{09B7C96C-9F98-4FF8-B7D7-1F4662F593FF}" srcOrd="0" destOrd="0" parTransId="{08F0A7DA-BCB4-4CF4-859B-700D114E5295}" sibTransId="{BA68B151-E06F-43A9-999B-DD2E47B16084}"/>
    <dgm:cxn modelId="{E027EF35-CD8D-4BF0-8BFE-8E23AF5A0BE2}" type="presParOf" srcId="{BB644B22-1386-4D60-9434-24FB6E060FE2}" destId="{1B3A86E4-55CE-47DC-947E-4316C174E8E8}" srcOrd="0" destOrd="0" presId="urn:microsoft.com/office/officeart/2008/layout/PictureStrips"/>
    <dgm:cxn modelId="{E11BC0E8-5FA9-4992-8EE3-2322270A610B}" type="presParOf" srcId="{1B3A86E4-55CE-47DC-947E-4316C174E8E8}" destId="{8452C44D-4FFB-43A2-9199-58A5B4844D4E}" srcOrd="0" destOrd="0" presId="urn:microsoft.com/office/officeart/2008/layout/PictureStrips"/>
    <dgm:cxn modelId="{650E65DE-F8FC-444E-9E48-8A232F496FB4}" type="presParOf" srcId="{1B3A86E4-55CE-47DC-947E-4316C174E8E8}" destId="{BC3BDC7C-CF1E-4674-A15B-F639D1905353}" srcOrd="1" destOrd="0" presId="urn:microsoft.com/office/officeart/2008/layout/PictureStrips"/>
    <dgm:cxn modelId="{9A1D6200-C2EC-46EE-9F6D-8CBC76752FDD}" type="presParOf" srcId="{BB644B22-1386-4D60-9434-24FB6E060FE2}" destId="{EDAA4967-D6F3-469D-9407-394BF1D1CD3B}" srcOrd="1" destOrd="0" presId="urn:microsoft.com/office/officeart/2008/layout/PictureStrips"/>
    <dgm:cxn modelId="{959705C0-3E8B-428D-92B3-AEDBD3112EC1}" type="presParOf" srcId="{BB644B22-1386-4D60-9434-24FB6E060FE2}" destId="{D91ECC12-4F44-4282-A3CF-0F2E00DF774F}" srcOrd="2" destOrd="0" presId="urn:microsoft.com/office/officeart/2008/layout/PictureStrips"/>
    <dgm:cxn modelId="{5DD32BD5-4F6B-4AD8-8CC4-3AA2B20F0F75}" type="presParOf" srcId="{D91ECC12-4F44-4282-A3CF-0F2E00DF774F}" destId="{88F735A0-2F60-4A23-AA9B-6D6D20A44C95}" srcOrd="0" destOrd="0" presId="urn:microsoft.com/office/officeart/2008/layout/PictureStrips"/>
    <dgm:cxn modelId="{67BF33C6-39B3-41EC-AFB1-A2658215EA05}" type="presParOf" srcId="{D91ECC12-4F44-4282-A3CF-0F2E00DF774F}" destId="{B453F64D-A752-487C-AE60-4DF0487915E9}" srcOrd="1" destOrd="0" presId="urn:microsoft.com/office/officeart/2008/layout/PictureStrips"/>
    <dgm:cxn modelId="{7BD9637B-9FEE-452B-B9F5-9A6E5A805FAA}" type="presParOf" srcId="{BB644B22-1386-4D60-9434-24FB6E060FE2}" destId="{3C6EA614-0F3C-49DB-A0AC-7B9B0B7DB642}" srcOrd="3" destOrd="0" presId="urn:microsoft.com/office/officeart/2008/layout/PictureStrips"/>
    <dgm:cxn modelId="{9FD95505-8E31-497F-BFA9-E4CDB11CFBAF}" type="presParOf" srcId="{BB644B22-1386-4D60-9434-24FB6E060FE2}" destId="{43D3BB2C-10FF-4863-9091-40B639597BD9}" srcOrd="4" destOrd="0" presId="urn:microsoft.com/office/officeart/2008/layout/PictureStrips"/>
    <dgm:cxn modelId="{EF644182-5DE4-481D-A7E3-D9077C984C6B}" type="presParOf" srcId="{43D3BB2C-10FF-4863-9091-40B639597BD9}" destId="{85D6384D-D168-4A6D-AD5F-D184A05CC77D}" srcOrd="0" destOrd="0" presId="urn:microsoft.com/office/officeart/2008/layout/PictureStrips"/>
    <dgm:cxn modelId="{BA6A11FE-ED0C-48DE-A664-F12CD76E1AEB}" type="presParOf" srcId="{43D3BB2C-10FF-4863-9091-40B639597BD9}" destId="{AFAA48CC-55C9-4743-8B87-FF097EEF302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C675201-0B4D-4CF7-8AB2-721B608C89FA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D1A8DE9-073C-42DB-8B8D-CF0F9762E4BD}">
      <dgm:prSet phldrT="[文本]"/>
      <dgm:spPr/>
      <dgm:t>
        <a:bodyPr/>
        <a:lstStyle/>
        <a:p>
          <a:r>
            <a:rPr lang="en-US" altLang="en-US" dirty="0"/>
            <a:t>Children's wellbeing can be secured </a:t>
          </a:r>
          <a:endParaRPr lang="zh-CN" altLang="en-US" dirty="0"/>
        </a:p>
      </dgm:t>
    </dgm:pt>
    <dgm:pt modelId="{1347E6A7-54E7-4217-9A02-066B05F59A15}" type="parTrans" cxnId="{382C7042-1163-485F-9D19-6CD6BA9C612F}">
      <dgm:prSet/>
      <dgm:spPr/>
      <dgm:t>
        <a:bodyPr/>
        <a:lstStyle/>
        <a:p>
          <a:endParaRPr lang="zh-CN" altLang="en-US"/>
        </a:p>
      </dgm:t>
    </dgm:pt>
    <dgm:pt modelId="{965A1A77-AA3A-4FB0-8E5D-0A05D36E6E40}" type="sibTrans" cxnId="{382C7042-1163-485F-9D19-6CD6BA9C612F}">
      <dgm:prSet/>
      <dgm:spPr/>
      <dgm:t>
        <a:bodyPr/>
        <a:lstStyle/>
        <a:p>
          <a:endParaRPr lang="zh-CN" altLang="en-US"/>
        </a:p>
      </dgm:t>
    </dgm:pt>
    <dgm:pt modelId="{AD698C14-D198-4D44-AB14-E0DEBB3F8014}">
      <dgm:prSet phldrT="[文本]"/>
      <dgm:spPr/>
      <dgm:t>
        <a:bodyPr/>
        <a:lstStyle/>
        <a:p>
          <a:r>
            <a:rPr lang="en-US" altLang="en-US" dirty="0"/>
            <a:t>Hospitals can expand their service and gain more income </a:t>
          </a:r>
          <a:endParaRPr lang="zh-CN" altLang="en-US" dirty="0"/>
        </a:p>
      </dgm:t>
    </dgm:pt>
    <dgm:pt modelId="{F80D9292-2B80-4574-8307-663556CF3051}" type="parTrans" cxnId="{8D444B3D-5283-4014-BEC9-782065B463A4}">
      <dgm:prSet/>
      <dgm:spPr/>
      <dgm:t>
        <a:bodyPr/>
        <a:lstStyle/>
        <a:p>
          <a:endParaRPr lang="zh-CN" altLang="en-US"/>
        </a:p>
      </dgm:t>
    </dgm:pt>
    <dgm:pt modelId="{D0D9A5F6-71A6-4B17-9D20-6B042F8FF493}" type="sibTrans" cxnId="{8D444B3D-5283-4014-BEC9-782065B463A4}">
      <dgm:prSet/>
      <dgm:spPr/>
      <dgm:t>
        <a:bodyPr/>
        <a:lstStyle/>
        <a:p>
          <a:endParaRPr lang="zh-CN" altLang="en-US"/>
        </a:p>
      </dgm:t>
    </dgm:pt>
    <dgm:pt modelId="{61A54CA0-5400-4964-BAD4-C70C0FF7B957}">
      <dgm:prSet phldrT="[文本]"/>
      <dgm:spPr/>
      <dgm:t>
        <a:bodyPr/>
        <a:lstStyle/>
        <a:p>
          <a:r>
            <a:rPr lang="en-US" altLang="en-US" dirty="0"/>
            <a:t>Parents can easily get access to high quality service with low cost</a:t>
          </a:r>
          <a:endParaRPr lang="zh-CN" altLang="en-US" dirty="0"/>
        </a:p>
      </dgm:t>
    </dgm:pt>
    <dgm:pt modelId="{13115E9D-7245-44FA-BAB5-5425D1B6074C}" type="parTrans" cxnId="{AA70CCC2-A6A4-44F3-8335-7A33113D66F8}">
      <dgm:prSet/>
      <dgm:spPr/>
      <dgm:t>
        <a:bodyPr/>
        <a:lstStyle/>
        <a:p>
          <a:endParaRPr lang="zh-CN" altLang="en-US"/>
        </a:p>
      </dgm:t>
    </dgm:pt>
    <dgm:pt modelId="{FC9433D5-1A10-492A-AD27-852173F1453D}" type="sibTrans" cxnId="{AA70CCC2-A6A4-44F3-8335-7A33113D66F8}">
      <dgm:prSet/>
      <dgm:spPr/>
      <dgm:t>
        <a:bodyPr/>
        <a:lstStyle/>
        <a:p>
          <a:endParaRPr lang="zh-CN" altLang="en-US"/>
        </a:p>
      </dgm:t>
    </dgm:pt>
    <dgm:pt modelId="{CD7EAF94-FBCD-46EC-B9D4-E55A3E144805}" type="pres">
      <dgm:prSet presAssocID="{6C675201-0B4D-4CF7-8AB2-721B608C89FA}" presName="Name0" presStyleCnt="0">
        <dgm:presLayoutVars>
          <dgm:dir/>
          <dgm:resizeHandles val="exact"/>
        </dgm:presLayoutVars>
      </dgm:prSet>
      <dgm:spPr/>
    </dgm:pt>
    <dgm:pt modelId="{0769AC50-5775-4380-B865-C95E7385E5C1}" type="pres">
      <dgm:prSet presAssocID="{7D1A8DE9-073C-42DB-8B8D-CF0F9762E4BD}" presName="composite" presStyleCnt="0"/>
      <dgm:spPr/>
    </dgm:pt>
    <dgm:pt modelId="{3A0E61A9-C3EE-4ABD-9479-194E9A53244B}" type="pres">
      <dgm:prSet presAssocID="{7D1A8DE9-073C-42DB-8B8D-CF0F9762E4BD}" presName="rect1" presStyleLbl="trAlignAcc1" presStyleIdx="0" presStyleCnt="3">
        <dgm:presLayoutVars>
          <dgm:bulletEnabled val="1"/>
        </dgm:presLayoutVars>
      </dgm:prSet>
      <dgm:spPr/>
    </dgm:pt>
    <dgm:pt modelId="{DDCA7B62-0ADF-49FB-9845-FFA0367D257E}" type="pres">
      <dgm:prSet presAssocID="{7D1A8DE9-073C-42DB-8B8D-CF0F9762E4BD}" presName="rect2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D598E312-24FF-417A-9C2E-90F00FC015A2}" type="pres">
      <dgm:prSet presAssocID="{965A1A77-AA3A-4FB0-8E5D-0A05D36E6E40}" presName="sibTrans" presStyleCnt="0"/>
      <dgm:spPr/>
    </dgm:pt>
    <dgm:pt modelId="{23245784-C60F-4DF5-8982-AD5F22293E1F}" type="pres">
      <dgm:prSet presAssocID="{AD698C14-D198-4D44-AB14-E0DEBB3F8014}" presName="composite" presStyleCnt="0"/>
      <dgm:spPr/>
    </dgm:pt>
    <dgm:pt modelId="{53A810F4-1AF3-4239-A724-570FFE74AB3C}" type="pres">
      <dgm:prSet presAssocID="{AD698C14-D198-4D44-AB14-E0DEBB3F8014}" presName="rect1" presStyleLbl="trAlignAcc1" presStyleIdx="1" presStyleCnt="3">
        <dgm:presLayoutVars>
          <dgm:bulletEnabled val="1"/>
        </dgm:presLayoutVars>
      </dgm:prSet>
      <dgm:spPr/>
    </dgm:pt>
    <dgm:pt modelId="{C95A1C04-D885-4A17-972C-80B16D229DAE}" type="pres">
      <dgm:prSet presAssocID="{AD698C14-D198-4D44-AB14-E0DEBB3F8014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C5D76A5F-8018-416A-B742-673DAF0238F0}" type="pres">
      <dgm:prSet presAssocID="{D0D9A5F6-71A6-4B17-9D20-6B042F8FF493}" presName="sibTrans" presStyleCnt="0"/>
      <dgm:spPr/>
    </dgm:pt>
    <dgm:pt modelId="{EB0C4F6C-520C-4633-B69F-D0B7913354D9}" type="pres">
      <dgm:prSet presAssocID="{61A54CA0-5400-4964-BAD4-C70C0FF7B957}" presName="composite" presStyleCnt="0"/>
      <dgm:spPr/>
    </dgm:pt>
    <dgm:pt modelId="{FA1CF2C0-0980-49A9-A825-1255B3ED5EE4}" type="pres">
      <dgm:prSet presAssocID="{61A54CA0-5400-4964-BAD4-C70C0FF7B957}" presName="rect1" presStyleLbl="trAlignAcc1" presStyleIdx="2" presStyleCnt="3">
        <dgm:presLayoutVars>
          <dgm:bulletEnabled val="1"/>
        </dgm:presLayoutVars>
      </dgm:prSet>
      <dgm:spPr/>
    </dgm:pt>
    <dgm:pt modelId="{C02F1223-5B77-42E1-ADC6-4141C1247DEA}" type="pres">
      <dgm:prSet presAssocID="{61A54CA0-5400-4964-BAD4-C70C0FF7B957}" presName="rect2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</dgm:ptLst>
  <dgm:cxnLst>
    <dgm:cxn modelId="{8D444B3D-5283-4014-BEC9-782065B463A4}" srcId="{6C675201-0B4D-4CF7-8AB2-721B608C89FA}" destId="{AD698C14-D198-4D44-AB14-E0DEBB3F8014}" srcOrd="1" destOrd="0" parTransId="{F80D9292-2B80-4574-8307-663556CF3051}" sibTransId="{D0D9A5F6-71A6-4B17-9D20-6B042F8FF493}"/>
    <dgm:cxn modelId="{382C7042-1163-485F-9D19-6CD6BA9C612F}" srcId="{6C675201-0B4D-4CF7-8AB2-721B608C89FA}" destId="{7D1A8DE9-073C-42DB-8B8D-CF0F9762E4BD}" srcOrd="0" destOrd="0" parTransId="{1347E6A7-54E7-4217-9A02-066B05F59A15}" sibTransId="{965A1A77-AA3A-4FB0-8E5D-0A05D36E6E40}"/>
    <dgm:cxn modelId="{F784037F-6961-4027-B0D8-DD537DCC298A}" type="presOf" srcId="{AD698C14-D198-4D44-AB14-E0DEBB3F8014}" destId="{53A810F4-1AF3-4239-A724-570FFE74AB3C}" srcOrd="0" destOrd="0" presId="urn:microsoft.com/office/officeart/2008/layout/PictureStrips"/>
    <dgm:cxn modelId="{88CBBEB4-09DA-4A17-888C-2B6A8B2113D0}" type="presOf" srcId="{61A54CA0-5400-4964-BAD4-C70C0FF7B957}" destId="{FA1CF2C0-0980-49A9-A825-1255B3ED5EE4}" srcOrd="0" destOrd="0" presId="urn:microsoft.com/office/officeart/2008/layout/PictureStrips"/>
    <dgm:cxn modelId="{AA70CCC2-A6A4-44F3-8335-7A33113D66F8}" srcId="{6C675201-0B4D-4CF7-8AB2-721B608C89FA}" destId="{61A54CA0-5400-4964-BAD4-C70C0FF7B957}" srcOrd="2" destOrd="0" parTransId="{13115E9D-7245-44FA-BAB5-5425D1B6074C}" sibTransId="{FC9433D5-1A10-492A-AD27-852173F1453D}"/>
    <dgm:cxn modelId="{5E43D6DA-7A84-45E1-B2D8-E6BFCF7E83B2}" type="presOf" srcId="{6C675201-0B4D-4CF7-8AB2-721B608C89FA}" destId="{CD7EAF94-FBCD-46EC-B9D4-E55A3E144805}" srcOrd="0" destOrd="0" presId="urn:microsoft.com/office/officeart/2008/layout/PictureStrips"/>
    <dgm:cxn modelId="{EF458FE3-01E6-460D-B2D0-3934F5BB9293}" type="presOf" srcId="{7D1A8DE9-073C-42DB-8B8D-CF0F9762E4BD}" destId="{3A0E61A9-C3EE-4ABD-9479-194E9A53244B}" srcOrd="0" destOrd="0" presId="urn:microsoft.com/office/officeart/2008/layout/PictureStrips"/>
    <dgm:cxn modelId="{DB364025-5E04-4C9A-8EB3-BDF68D8FC491}" type="presParOf" srcId="{CD7EAF94-FBCD-46EC-B9D4-E55A3E144805}" destId="{0769AC50-5775-4380-B865-C95E7385E5C1}" srcOrd="0" destOrd="0" presId="urn:microsoft.com/office/officeart/2008/layout/PictureStrips"/>
    <dgm:cxn modelId="{B02FCB1C-9B74-400D-B864-FFBC5CA865A7}" type="presParOf" srcId="{0769AC50-5775-4380-B865-C95E7385E5C1}" destId="{3A0E61A9-C3EE-4ABD-9479-194E9A53244B}" srcOrd="0" destOrd="0" presId="urn:microsoft.com/office/officeart/2008/layout/PictureStrips"/>
    <dgm:cxn modelId="{C76A3FA1-316D-41E0-B1BE-7927A71D53F3}" type="presParOf" srcId="{0769AC50-5775-4380-B865-C95E7385E5C1}" destId="{DDCA7B62-0ADF-49FB-9845-FFA0367D257E}" srcOrd="1" destOrd="0" presId="urn:microsoft.com/office/officeart/2008/layout/PictureStrips"/>
    <dgm:cxn modelId="{67C05949-DD21-4EF4-9F52-C326593E81EF}" type="presParOf" srcId="{CD7EAF94-FBCD-46EC-B9D4-E55A3E144805}" destId="{D598E312-24FF-417A-9C2E-90F00FC015A2}" srcOrd="1" destOrd="0" presId="urn:microsoft.com/office/officeart/2008/layout/PictureStrips"/>
    <dgm:cxn modelId="{8D84E909-D2F3-4314-A8BA-26F7F4F1B5B0}" type="presParOf" srcId="{CD7EAF94-FBCD-46EC-B9D4-E55A3E144805}" destId="{23245784-C60F-4DF5-8982-AD5F22293E1F}" srcOrd="2" destOrd="0" presId="urn:microsoft.com/office/officeart/2008/layout/PictureStrips"/>
    <dgm:cxn modelId="{FF29F096-47B4-42DA-A33B-F4F943E6D892}" type="presParOf" srcId="{23245784-C60F-4DF5-8982-AD5F22293E1F}" destId="{53A810F4-1AF3-4239-A724-570FFE74AB3C}" srcOrd="0" destOrd="0" presId="urn:microsoft.com/office/officeart/2008/layout/PictureStrips"/>
    <dgm:cxn modelId="{647FD843-480E-4771-AF5C-606CB37AEAD4}" type="presParOf" srcId="{23245784-C60F-4DF5-8982-AD5F22293E1F}" destId="{C95A1C04-D885-4A17-972C-80B16D229DAE}" srcOrd="1" destOrd="0" presId="urn:microsoft.com/office/officeart/2008/layout/PictureStrips"/>
    <dgm:cxn modelId="{1181F292-D4F8-4334-8B90-5A5FA911A6F1}" type="presParOf" srcId="{CD7EAF94-FBCD-46EC-B9D4-E55A3E144805}" destId="{C5D76A5F-8018-416A-B742-673DAF0238F0}" srcOrd="3" destOrd="0" presId="urn:microsoft.com/office/officeart/2008/layout/PictureStrips"/>
    <dgm:cxn modelId="{A719696F-5EFC-44B2-971D-116190132BE0}" type="presParOf" srcId="{CD7EAF94-FBCD-46EC-B9D4-E55A3E144805}" destId="{EB0C4F6C-520C-4633-B69F-D0B7913354D9}" srcOrd="4" destOrd="0" presId="urn:microsoft.com/office/officeart/2008/layout/PictureStrips"/>
    <dgm:cxn modelId="{5F28A29C-37A4-4632-A031-98F20B02C87A}" type="presParOf" srcId="{EB0C4F6C-520C-4633-B69F-D0B7913354D9}" destId="{FA1CF2C0-0980-49A9-A825-1255B3ED5EE4}" srcOrd="0" destOrd="0" presId="urn:microsoft.com/office/officeart/2008/layout/PictureStrips"/>
    <dgm:cxn modelId="{B1E3A59D-6E4B-4EE4-AEF3-4F6EB904144B}" type="presParOf" srcId="{EB0C4F6C-520C-4633-B69F-D0B7913354D9}" destId="{C02F1223-5B77-42E1-ADC6-4141C1247DE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52F17-02E1-4B69-B7D0-F745367474F8}">
      <dsp:nvSpPr>
        <dsp:cNvPr id="0" name=""/>
        <dsp:cNvSpPr/>
      </dsp:nvSpPr>
      <dsp:spPr>
        <a:xfrm>
          <a:off x="0" y="202762"/>
          <a:ext cx="5181600" cy="842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/>
            <a:t>What is </a:t>
          </a:r>
          <a:r>
            <a:rPr lang="en-US" altLang="zh-CN" sz="3000" b="0" u="sng" kern="1200" dirty="0"/>
            <a:t>bone age</a:t>
          </a:r>
          <a:r>
            <a:rPr lang="en-US" altLang="zh-CN" sz="3000" kern="1200" dirty="0"/>
            <a:t>?</a:t>
          </a:r>
          <a:endParaRPr lang="zh-CN" altLang="en-US" sz="3000" kern="1200" dirty="0"/>
        </a:p>
      </dsp:txBody>
      <dsp:txXfrm>
        <a:off x="41123" y="243885"/>
        <a:ext cx="5099354" cy="760154"/>
      </dsp:txXfrm>
    </dsp:sp>
    <dsp:sp modelId="{31D62D28-F328-44AF-A737-57E21D7F3D81}">
      <dsp:nvSpPr>
        <dsp:cNvPr id="0" name=""/>
        <dsp:cNvSpPr/>
      </dsp:nvSpPr>
      <dsp:spPr>
        <a:xfrm>
          <a:off x="0" y="1162567"/>
          <a:ext cx="5181600" cy="31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+mn-ea"/>
              <a:ea typeface="+mn-ea"/>
            </a:rPr>
            <a:t>Bone age: data for </a:t>
          </a:r>
          <a:r>
            <a:rPr lang="en-US" sz="2300" b="1" kern="1200" dirty="0">
              <a:latin typeface="+mn-ea"/>
              <a:ea typeface="+mn-ea"/>
            </a:rPr>
            <a:t>assessing children's skeletal</a:t>
          </a:r>
          <a:endParaRPr lang="zh-CN" altLang="en-US" sz="2300" b="1" kern="1200" dirty="0">
            <a:latin typeface="+mn-ea"/>
            <a:ea typeface="+mn-ea"/>
          </a:endParaRP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+mn-ea"/>
              <a:ea typeface="+mn-ea"/>
            </a:rPr>
            <a:t>Development, used clinically for growth assessment and diagnosis</a:t>
          </a:r>
          <a:endParaRPr lang="zh-CN" altLang="en-US" sz="2300" kern="1200" dirty="0">
            <a:latin typeface="+mn-ea"/>
            <a:ea typeface="+mn-ea"/>
          </a:endParaRP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kern="1200" dirty="0">
              <a:latin typeface="+mn-ea"/>
              <a:ea typeface="+mn-ea"/>
            </a:rPr>
            <a:t>By doing bone age evaluation, some hidden disease can be detected. </a:t>
          </a:r>
          <a:r>
            <a:rPr lang="en-US" sz="2300" kern="1200" dirty="0">
              <a:latin typeface="+mn-ea"/>
              <a:ea typeface="+mn-ea"/>
            </a:rPr>
            <a:t>If we fail to detect them, it may lead to deformity.</a:t>
          </a:r>
          <a:endParaRPr lang="zh-CN" altLang="en-US" sz="2300" kern="1200" dirty="0">
            <a:latin typeface="+mn-ea"/>
            <a:ea typeface="+mn-ea"/>
          </a:endParaRPr>
        </a:p>
      </dsp:txBody>
      <dsp:txXfrm>
        <a:off x="0" y="1162567"/>
        <a:ext cx="5181600" cy="3105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67C8B-9096-421F-8EBA-F044BF22DDCF}">
      <dsp:nvSpPr>
        <dsp:cNvPr id="0" name=""/>
        <dsp:cNvSpPr/>
      </dsp:nvSpPr>
      <dsp:spPr>
        <a:xfrm>
          <a:off x="3053" y="271646"/>
          <a:ext cx="2976918" cy="979200"/>
        </a:xfrm>
        <a:prstGeom prst="rect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kern="1200" dirty="0"/>
            <a:t>SOM</a:t>
          </a:r>
          <a:endParaRPr lang="zh-CN" altLang="en-US" sz="3400" kern="1200" dirty="0"/>
        </a:p>
      </dsp:txBody>
      <dsp:txXfrm>
        <a:off x="3053" y="271646"/>
        <a:ext cx="2976918" cy="979200"/>
      </dsp:txXfrm>
    </dsp:sp>
    <dsp:sp modelId="{DDE720F7-0088-4EE6-A86A-BD25C405B93D}">
      <dsp:nvSpPr>
        <dsp:cNvPr id="0" name=""/>
        <dsp:cNvSpPr/>
      </dsp:nvSpPr>
      <dsp:spPr>
        <a:xfrm>
          <a:off x="3053" y="1250846"/>
          <a:ext cx="2976918" cy="2598657"/>
        </a:xfrm>
        <a:prstGeom prst="rect">
          <a:avLst/>
        </a:prstGeom>
        <a:solidFill>
          <a:srgbClr val="70AF55">
            <a:alpha val="30000"/>
          </a:srgbClr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3400" kern="1200" dirty="0">
              <a:solidFill>
                <a:schemeClr val="tx1"/>
              </a:solidFill>
            </a:rPr>
            <a:t>Most cities in east </a:t>
          </a:r>
          <a:r>
            <a:rPr lang="en-US" altLang="zh-CN" sz="3400" kern="1200" dirty="0">
              <a:solidFill>
                <a:schemeClr val="tx1"/>
              </a:solidFill>
            </a:rPr>
            <a:t>A</a:t>
          </a:r>
          <a:r>
            <a:rPr lang="en-US" altLang="en-US" sz="3400" kern="1200" dirty="0">
              <a:solidFill>
                <a:schemeClr val="tx1"/>
              </a:solidFill>
            </a:rPr>
            <a:t>sia</a:t>
          </a:r>
          <a:endParaRPr lang="zh-CN" altLang="en-US" sz="3400" kern="1200" dirty="0">
            <a:solidFill>
              <a:schemeClr val="tx1"/>
            </a:solidFill>
          </a:endParaRPr>
        </a:p>
      </dsp:txBody>
      <dsp:txXfrm>
        <a:off x="3053" y="1250846"/>
        <a:ext cx="2976918" cy="2598657"/>
      </dsp:txXfrm>
    </dsp:sp>
    <dsp:sp modelId="{A233AFE9-3B61-42D7-A791-E18C196939F2}">
      <dsp:nvSpPr>
        <dsp:cNvPr id="0" name=""/>
        <dsp:cNvSpPr/>
      </dsp:nvSpPr>
      <dsp:spPr>
        <a:xfrm>
          <a:off x="3396740" y="271646"/>
          <a:ext cx="2976918" cy="979200"/>
        </a:xfrm>
        <a:prstGeom prst="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kern="1200" dirty="0"/>
            <a:t>SAM</a:t>
          </a:r>
          <a:endParaRPr lang="zh-CN" altLang="en-US" sz="3400" kern="1200" dirty="0"/>
        </a:p>
      </dsp:txBody>
      <dsp:txXfrm>
        <a:off x="3396740" y="271646"/>
        <a:ext cx="2976918" cy="979200"/>
      </dsp:txXfrm>
    </dsp:sp>
    <dsp:sp modelId="{7CBDD03D-1644-4AF0-A8CD-6E73ADCFE0CF}">
      <dsp:nvSpPr>
        <dsp:cNvPr id="0" name=""/>
        <dsp:cNvSpPr/>
      </dsp:nvSpPr>
      <dsp:spPr>
        <a:xfrm>
          <a:off x="3396740" y="1250846"/>
          <a:ext cx="2976918" cy="2598657"/>
        </a:xfrm>
        <a:prstGeom prst="rect">
          <a:avLst/>
        </a:prstGeom>
        <a:solidFill>
          <a:srgbClr val="B2CB59">
            <a:alpha val="30000"/>
          </a:srgbClr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400" kern="1200" dirty="0"/>
            <a:t>Almost every city in the second world</a:t>
          </a:r>
          <a:endParaRPr lang="zh-CN" altLang="en-US" sz="3400" kern="1200" dirty="0"/>
        </a:p>
      </dsp:txBody>
      <dsp:txXfrm>
        <a:off x="3396740" y="1250846"/>
        <a:ext cx="2976918" cy="2598657"/>
      </dsp:txXfrm>
    </dsp:sp>
    <dsp:sp modelId="{CB34D40E-0420-49E3-B78E-82B7623881EA}">
      <dsp:nvSpPr>
        <dsp:cNvPr id="0" name=""/>
        <dsp:cNvSpPr/>
      </dsp:nvSpPr>
      <dsp:spPr>
        <a:xfrm>
          <a:off x="6790428" y="271646"/>
          <a:ext cx="2976918" cy="979200"/>
        </a:xfrm>
        <a:prstGeom prst="rect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400" kern="1200" dirty="0"/>
            <a:t>TOM</a:t>
          </a:r>
          <a:endParaRPr lang="zh-CN" altLang="en-US" sz="3400" kern="1200" dirty="0"/>
        </a:p>
      </dsp:txBody>
      <dsp:txXfrm>
        <a:off x="6790428" y="271646"/>
        <a:ext cx="2976918" cy="979200"/>
      </dsp:txXfrm>
    </dsp:sp>
    <dsp:sp modelId="{F4685929-DA70-4BBF-B18C-7A56E229CBD1}">
      <dsp:nvSpPr>
        <dsp:cNvPr id="0" name=""/>
        <dsp:cNvSpPr/>
      </dsp:nvSpPr>
      <dsp:spPr>
        <a:xfrm>
          <a:off x="6790428" y="1250846"/>
          <a:ext cx="2976918" cy="2598657"/>
        </a:xfrm>
        <a:prstGeom prst="rect">
          <a:avLst/>
        </a:prstGeom>
        <a:solidFill>
          <a:srgbClr val="EEC754">
            <a:alpha val="30000"/>
          </a:srgbClr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400" kern="1200" dirty="0"/>
            <a:t>The entire first and second world</a:t>
          </a:r>
          <a:endParaRPr lang="zh-CN" altLang="en-US" sz="3400" kern="1200" dirty="0"/>
        </a:p>
      </dsp:txBody>
      <dsp:txXfrm>
        <a:off x="6790428" y="1250846"/>
        <a:ext cx="2976918" cy="25986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8E678-1720-4C17-A7B6-F2762C9573E1}">
      <dsp:nvSpPr>
        <dsp:cNvPr id="0" name=""/>
        <dsp:cNvSpPr/>
      </dsp:nvSpPr>
      <dsp:spPr>
        <a:xfrm>
          <a:off x="340234" y="1131046"/>
          <a:ext cx="2635071" cy="2173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/>
            <a:t>BUD-Bone-Age v1.0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/>
            <a:t>Bone-age </a:t>
          </a:r>
          <a:r>
            <a:rPr lang="en-US" altLang="en-US" sz="1400" kern="1200" dirty="0" err="1"/>
            <a:t>evaluting</a:t>
          </a:r>
          <a:r>
            <a:rPr lang="en-US" altLang="en-US" sz="1400" kern="1200" dirty="0"/>
            <a:t> AI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/>
            <a:t>Evaluate bone age(primary stage)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/>
            <a:t>1k customer try the trial</a:t>
          </a:r>
          <a:endParaRPr lang="zh-CN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400" kern="1200" dirty="0"/>
            <a:t>AVG NPS&gt;5</a:t>
          </a:r>
          <a:endParaRPr lang="zh-CN" altLang="en-US" sz="1400" kern="1200" dirty="0"/>
        </a:p>
      </dsp:txBody>
      <dsp:txXfrm>
        <a:off x="390250" y="1181062"/>
        <a:ext cx="2535039" cy="1607625"/>
      </dsp:txXfrm>
    </dsp:sp>
    <dsp:sp modelId="{871575DB-EA61-4491-AB96-C6DE273302E0}">
      <dsp:nvSpPr>
        <dsp:cNvPr id="0" name=""/>
        <dsp:cNvSpPr/>
      </dsp:nvSpPr>
      <dsp:spPr>
        <a:xfrm>
          <a:off x="1794069" y="1551683"/>
          <a:ext cx="3049285" cy="3049285"/>
        </a:xfrm>
        <a:prstGeom prst="leftCircularArrow">
          <a:avLst>
            <a:gd name="adj1" fmla="val 3621"/>
            <a:gd name="adj2" fmla="val 450580"/>
            <a:gd name="adj3" fmla="val 2226091"/>
            <a:gd name="adj4" fmla="val 9024489"/>
            <a:gd name="adj5" fmla="val 4224"/>
          </a:avLst>
        </a:prstGeom>
        <a:solidFill>
          <a:srgbClr val="70AF55">
            <a:alpha val="30000"/>
          </a:srgbClr>
        </a:solidFill>
        <a:ln>
          <a:solidFill>
            <a:srgbClr val="70AF5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77562-65F4-497B-AB24-FD54EC350243}">
      <dsp:nvSpPr>
        <dsp:cNvPr id="0" name=""/>
        <dsp:cNvSpPr/>
      </dsp:nvSpPr>
      <dsp:spPr>
        <a:xfrm>
          <a:off x="925805" y="2838704"/>
          <a:ext cx="2342285" cy="931449"/>
        </a:xfrm>
        <a:prstGeom prst="roundRect">
          <a:avLst>
            <a:gd name="adj" fmla="val 10000"/>
          </a:avLst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F</a:t>
          </a:r>
          <a:r>
            <a:rPr lang="en-US" altLang="zh-CN" sz="2400" kern="1200" dirty="0"/>
            <a:t>eb.</a:t>
          </a:r>
          <a:r>
            <a:rPr lang="en-US" altLang="en-US" sz="2400" kern="1200" dirty="0"/>
            <a:t> 2024</a:t>
          </a:r>
          <a:endParaRPr lang="zh-CN" altLang="en-US" sz="2400" kern="1200" dirty="0"/>
        </a:p>
      </dsp:txBody>
      <dsp:txXfrm>
        <a:off x="953086" y="2865985"/>
        <a:ext cx="2287723" cy="876887"/>
      </dsp:txXfrm>
    </dsp:sp>
    <dsp:sp modelId="{96CEB0D7-B349-4429-8AB6-4DF348ED4876}">
      <dsp:nvSpPr>
        <dsp:cNvPr id="0" name=""/>
        <dsp:cNvSpPr/>
      </dsp:nvSpPr>
      <dsp:spPr>
        <a:xfrm>
          <a:off x="3793871" y="1131046"/>
          <a:ext cx="2635071" cy="2173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kern="1200" dirty="0"/>
            <a:t>BUD-Bone-Age v2.0</a:t>
          </a: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kern="1200" dirty="0"/>
            <a:t>Tailored model</a:t>
          </a: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kern="1200" dirty="0"/>
            <a:t>Tailored model of bone-age measuring for different regions</a:t>
          </a: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kern="1200" dirty="0"/>
            <a:t>10k customer try the trial</a:t>
          </a:r>
          <a:endParaRPr lang="zh-CN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kern="1200" dirty="0"/>
            <a:t>AVG NPS&gt;5</a:t>
          </a:r>
          <a:endParaRPr lang="zh-CN" altLang="en-US" sz="1200" kern="1200" dirty="0"/>
        </a:p>
      </dsp:txBody>
      <dsp:txXfrm>
        <a:off x="3843887" y="1646787"/>
        <a:ext cx="2535039" cy="1607625"/>
      </dsp:txXfrm>
    </dsp:sp>
    <dsp:sp modelId="{6436AB3F-667B-4D7B-9C32-4B334EFC2AC8}">
      <dsp:nvSpPr>
        <dsp:cNvPr id="0" name=""/>
        <dsp:cNvSpPr/>
      </dsp:nvSpPr>
      <dsp:spPr>
        <a:xfrm>
          <a:off x="5225747" y="-250709"/>
          <a:ext cx="3385988" cy="3385988"/>
        </a:xfrm>
        <a:prstGeom prst="circularArrow">
          <a:avLst>
            <a:gd name="adj1" fmla="val 3261"/>
            <a:gd name="adj2" fmla="val 402310"/>
            <a:gd name="adj3" fmla="val 19422180"/>
            <a:gd name="adj4" fmla="val 12575511"/>
            <a:gd name="adj5" fmla="val 3804"/>
          </a:avLst>
        </a:prstGeom>
        <a:solidFill>
          <a:srgbClr val="B2CB59">
            <a:alpha val="30000"/>
          </a:srgbClr>
        </a:solidFill>
        <a:ln>
          <a:solidFill>
            <a:srgbClr val="B2CB5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23A4E-8880-4267-B298-F116AC012A5B}">
      <dsp:nvSpPr>
        <dsp:cNvPr id="0" name=""/>
        <dsp:cNvSpPr/>
      </dsp:nvSpPr>
      <dsp:spPr>
        <a:xfrm>
          <a:off x="4379442" y="665321"/>
          <a:ext cx="2342285" cy="931449"/>
        </a:xfrm>
        <a:prstGeom prst="roundRect">
          <a:avLst>
            <a:gd name="adj" fmla="val 10000"/>
          </a:avLst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Apr. 2024</a:t>
          </a:r>
          <a:endParaRPr lang="zh-CN" altLang="en-US" sz="2400" kern="1200" dirty="0"/>
        </a:p>
      </dsp:txBody>
      <dsp:txXfrm>
        <a:off x="4406723" y="692602"/>
        <a:ext cx="2287723" cy="876887"/>
      </dsp:txXfrm>
    </dsp:sp>
    <dsp:sp modelId="{B9DDC243-4473-4FC4-9A19-D34F4F280D37}">
      <dsp:nvSpPr>
        <dsp:cNvPr id="0" name=""/>
        <dsp:cNvSpPr/>
      </dsp:nvSpPr>
      <dsp:spPr>
        <a:xfrm>
          <a:off x="7247508" y="1131046"/>
          <a:ext cx="2635071" cy="2173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/>
            <a:t>BUD-Smart-Recommendation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/>
            <a:t>Recommendation for the nearest hospital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/>
            <a:t>The system will give recommendation of the nearest hospital to conduct follow by treatment toward hidden disease 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/>
            <a:t>50k customer try the trial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100" kern="1200" dirty="0"/>
            <a:t>AVG NPS&gt;7</a:t>
          </a:r>
          <a:endParaRPr lang="zh-CN" altLang="en-US" sz="1100" kern="1200" dirty="0"/>
        </a:p>
      </dsp:txBody>
      <dsp:txXfrm>
        <a:off x="7297524" y="1181062"/>
        <a:ext cx="2535039" cy="1607625"/>
      </dsp:txXfrm>
    </dsp:sp>
    <dsp:sp modelId="{7B0D948C-651F-43FF-9B52-9630E0215430}">
      <dsp:nvSpPr>
        <dsp:cNvPr id="0" name=""/>
        <dsp:cNvSpPr/>
      </dsp:nvSpPr>
      <dsp:spPr>
        <a:xfrm>
          <a:off x="7833079" y="2838704"/>
          <a:ext cx="2342285" cy="931449"/>
        </a:xfrm>
        <a:prstGeom prst="roundRect">
          <a:avLst>
            <a:gd name="adj" fmla="val 10000"/>
          </a:avLst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June 2024</a:t>
          </a:r>
          <a:endParaRPr lang="zh-CN" altLang="en-US" sz="2400" kern="1200" dirty="0"/>
        </a:p>
      </dsp:txBody>
      <dsp:txXfrm>
        <a:off x="7860360" y="2865985"/>
        <a:ext cx="2287723" cy="8768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424AD-4A8E-47F9-A1C2-50C78E9054DB}">
      <dsp:nvSpPr>
        <dsp:cNvPr id="0" name=""/>
        <dsp:cNvSpPr/>
      </dsp:nvSpPr>
      <dsp:spPr>
        <a:xfrm>
          <a:off x="0" y="18585"/>
          <a:ext cx="3708403" cy="473849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Zhang </a:t>
          </a:r>
          <a:r>
            <a:rPr lang="en-US" altLang="en-US" sz="1800" kern="1200" dirty="0" err="1"/>
            <a:t>Yichi</a:t>
          </a:r>
          <a:r>
            <a:rPr lang="en-US" altLang="en-US" sz="1800" kern="1200" dirty="0"/>
            <a:t> (</a:t>
          </a:r>
          <a:r>
            <a:rPr lang="en-US" altLang="en-US" sz="1800" kern="1200" dirty="0" err="1"/>
            <a:t>Catilony</a:t>
          </a:r>
          <a:r>
            <a:rPr lang="en-US" altLang="en-US" sz="1800" kern="1200" dirty="0"/>
            <a:t>)</a:t>
          </a:r>
          <a:endParaRPr lang="zh-CN" altLang="en-US" sz="1800" kern="1200" dirty="0"/>
        </a:p>
      </dsp:txBody>
      <dsp:txXfrm>
        <a:off x="23131" y="41716"/>
        <a:ext cx="3662141" cy="427587"/>
      </dsp:txXfrm>
    </dsp:sp>
    <dsp:sp modelId="{3BE7E21A-FA10-4EC5-9809-06F4300680F2}">
      <dsp:nvSpPr>
        <dsp:cNvPr id="0" name=""/>
        <dsp:cNvSpPr/>
      </dsp:nvSpPr>
      <dsp:spPr>
        <a:xfrm>
          <a:off x="0" y="544275"/>
          <a:ext cx="3708403" cy="473849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Data Science </a:t>
          </a:r>
          <a:r>
            <a:rPr lang="en-US" altLang="zh-CN" sz="1800" kern="1200" dirty="0"/>
            <a:t>and AI</a:t>
          </a:r>
          <a:endParaRPr lang="zh-CN" altLang="en-US" sz="1800" kern="1200" dirty="0"/>
        </a:p>
      </dsp:txBody>
      <dsp:txXfrm>
        <a:off x="23131" y="567406"/>
        <a:ext cx="3662141" cy="427587"/>
      </dsp:txXfrm>
    </dsp:sp>
    <dsp:sp modelId="{80D3852A-0F7B-412A-A43C-28F07A097733}">
      <dsp:nvSpPr>
        <dsp:cNvPr id="0" name=""/>
        <dsp:cNvSpPr/>
      </dsp:nvSpPr>
      <dsp:spPr>
        <a:xfrm>
          <a:off x="0" y="1069965"/>
          <a:ext cx="3708403" cy="473849"/>
        </a:xfrm>
        <a:prstGeom prst="roundRect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NTU YR1 </a:t>
          </a:r>
          <a:endParaRPr lang="zh-CN" altLang="en-US" sz="1800" kern="1200" dirty="0"/>
        </a:p>
      </dsp:txBody>
      <dsp:txXfrm>
        <a:off x="23131" y="1093096"/>
        <a:ext cx="3662141" cy="4275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424AD-4A8E-47F9-A1C2-50C78E9054DB}">
      <dsp:nvSpPr>
        <dsp:cNvPr id="0" name=""/>
        <dsp:cNvSpPr/>
      </dsp:nvSpPr>
      <dsp:spPr>
        <a:xfrm>
          <a:off x="0" y="18585"/>
          <a:ext cx="3707216" cy="473849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Wang </a:t>
          </a:r>
          <a:r>
            <a:rPr lang="en-US" altLang="zh-CN" sz="1800" kern="1200" dirty="0" err="1"/>
            <a:t>Bingxiang</a:t>
          </a:r>
          <a:r>
            <a:rPr lang="en-US" altLang="zh-CN" sz="1800" kern="1200" dirty="0"/>
            <a:t> (Moon)</a:t>
          </a:r>
          <a:endParaRPr lang="zh-CN" altLang="en-US" sz="1800" kern="1200" dirty="0"/>
        </a:p>
      </dsp:txBody>
      <dsp:txXfrm>
        <a:off x="23131" y="41716"/>
        <a:ext cx="3660954" cy="427587"/>
      </dsp:txXfrm>
    </dsp:sp>
    <dsp:sp modelId="{3BE7E21A-FA10-4EC5-9809-06F4300680F2}">
      <dsp:nvSpPr>
        <dsp:cNvPr id="0" name=""/>
        <dsp:cNvSpPr/>
      </dsp:nvSpPr>
      <dsp:spPr>
        <a:xfrm>
          <a:off x="0" y="544275"/>
          <a:ext cx="3707216" cy="473849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Electronic Information Engineering</a:t>
          </a:r>
          <a:endParaRPr lang="zh-CN" altLang="en-US" sz="1800" kern="1200" dirty="0"/>
        </a:p>
      </dsp:txBody>
      <dsp:txXfrm>
        <a:off x="23131" y="567406"/>
        <a:ext cx="3660954" cy="427587"/>
      </dsp:txXfrm>
    </dsp:sp>
    <dsp:sp modelId="{80D3852A-0F7B-412A-A43C-28F07A097733}">
      <dsp:nvSpPr>
        <dsp:cNvPr id="0" name=""/>
        <dsp:cNvSpPr/>
      </dsp:nvSpPr>
      <dsp:spPr>
        <a:xfrm>
          <a:off x="0" y="1069965"/>
          <a:ext cx="3707216" cy="473849"/>
        </a:xfrm>
        <a:prstGeom prst="roundRect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/>
            <a:t>Changzhou University YR1 </a:t>
          </a:r>
          <a:endParaRPr lang="zh-CN" altLang="en-US" sz="1800" kern="1200" dirty="0"/>
        </a:p>
      </dsp:txBody>
      <dsp:txXfrm>
        <a:off x="23131" y="1093096"/>
        <a:ext cx="3660954" cy="427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946A3-8F6A-4208-B265-B35562A43246}">
      <dsp:nvSpPr>
        <dsp:cNvPr id="0" name=""/>
        <dsp:cNvSpPr/>
      </dsp:nvSpPr>
      <dsp:spPr>
        <a:xfrm>
          <a:off x="0" y="223095"/>
          <a:ext cx="6775054" cy="143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5819" tIns="270764" rIns="52581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104540"/>
              </a:solidFill>
              <a:latin typeface="+mn-ea"/>
              <a:ea typeface="+mn-ea"/>
            </a:rPr>
            <a:t>Those kind of check is very expensive in big hospitals </a:t>
          </a:r>
          <a:endParaRPr lang="zh-CN" altLang="en-US" sz="2000" kern="1200" dirty="0">
            <a:latin typeface="+mn-ea"/>
            <a:ea typeface="+mn-ea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104540"/>
              </a:solidFill>
              <a:latin typeface="+mn-ea"/>
              <a:ea typeface="+mn-ea"/>
            </a:rPr>
            <a:t>Also, very difficult to get a reservation</a:t>
          </a:r>
        </a:p>
      </dsp:txBody>
      <dsp:txXfrm>
        <a:off x="0" y="223095"/>
        <a:ext cx="6775054" cy="1433250"/>
      </dsp:txXfrm>
    </dsp:sp>
    <dsp:sp modelId="{12960CCA-08F6-46AA-B183-A42C3AA5A421}">
      <dsp:nvSpPr>
        <dsp:cNvPr id="0" name=""/>
        <dsp:cNvSpPr/>
      </dsp:nvSpPr>
      <dsp:spPr>
        <a:xfrm>
          <a:off x="338752" y="31215"/>
          <a:ext cx="4742537" cy="383760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57" tIns="0" rIns="179257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200" kern="1200" dirty="0">
              <a:latin typeface="+mn-ea"/>
              <a:ea typeface="+mn-ea"/>
            </a:rPr>
            <a:t>High Costs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357486" y="49949"/>
        <a:ext cx="4705069" cy="346292"/>
      </dsp:txXfrm>
    </dsp:sp>
    <dsp:sp modelId="{EDE32741-C0CF-41E3-9633-DDD958AF829D}">
      <dsp:nvSpPr>
        <dsp:cNvPr id="0" name=""/>
        <dsp:cNvSpPr/>
      </dsp:nvSpPr>
      <dsp:spPr>
        <a:xfrm>
          <a:off x="0" y="1918426"/>
          <a:ext cx="6775054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5819" tIns="270764" rIns="52581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000" kern="1200" dirty="0">
              <a:latin typeface="+mn-ea"/>
              <a:ea typeface="+mn-ea"/>
            </a:rPr>
            <a:t>Community hospitals are unable to offer those kind of service </a:t>
          </a:r>
          <a:endParaRPr lang="zh-CN" altLang="en-US" sz="2000" kern="1200" dirty="0">
            <a:latin typeface="+mn-ea"/>
            <a:ea typeface="+mn-ea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000" kern="1200" dirty="0">
              <a:latin typeface="+mn-ea"/>
              <a:ea typeface="+mn-ea"/>
            </a:rPr>
            <a:t>Lack of professional physicians </a:t>
          </a:r>
          <a:endParaRPr lang="zh-CN" altLang="en-US" sz="2000" kern="1200" dirty="0">
            <a:latin typeface="+mn-ea"/>
            <a:ea typeface="+mn-ea"/>
          </a:endParaRPr>
        </a:p>
      </dsp:txBody>
      <dsp:txXfrm>
        <a:off x="0" y="1918426"/>
        <a:ext cx="6775054" cy="1474200"/>
      </dsp:txXfrm>
    </dsp:sp>
    <dsp:sp modelId="{BD7C8031-260E-418C-8459-B6165D797FA0}">
      <dsp:nvSpPr>
        <dsp:cNvPr id="0" name=""/>
        <dsp:cNvSpPr/>
      </dsp:nvSpPr>
      <dsp:spPr>
        <a:xfrm>
          <a:off x="338752" y="1726546"/>
          <a:ext cx="4742537" cy="383760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57" tIns="0" rIns="179257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CFBDD"/>
              </a:solidFill>
              <a:latin typeface="+mn-ea"/>
              <a:ea typeface="+mn-ea"/>
            </a:rPr>
            <a:t>Medical Resource Inequality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357486" y="1745280"/>
        <a:ext cx="4705069" cy="346292"/>
      </dsp:txXfrm>
    </dsp:sp>
    <dsp:sp modelId="{ABD4A6D6-5097-48E3-9128-BC9756B4F858}">
      <dsp:nvSpPr>
        <dsp:cNvPr id="0" name=""/>
        <dsp:cNvSpPr/>
      </dsp:nvSpPr>
      <dsp:spPr>
        <a:xfrm>
          <a:off x="0" y="3654706"/>
          <a:ext cx="6775054" cy="1064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5819" tIns="270764" rIns="52581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000" kern="1200" dirty="0">
              <a:latin typeface="+mn-ea"/>
              <a:ea typeface="+mn-ea"/>
            </a:rPr>
            <a:t>Even experienced </a:t>
          </a:r>
          <a:r>
            <a:rPr lang="en-US" altLang="en-US" sz="2000" kern="1200" dirty="0" err="1">
              <a:latin typeface="+mn-ea"/>
              <a:ea typeface="+mn-ea"/>
            </a:rPr>
            <a:t>paediatricians</a:t>
          </a:r>
          <a:r>
            <a:rPr lang="en-US" altLang="en-US" sz="2000" kern="1200" dirty="0">
              <a:latin typeface="+mn-ea"/>
              <a:ea typeface="+mn-ea"/>
            </a:rPr>
            <a:t> can make mistake in diagnostic process </a:t>
          </a:r>
          <a:endParaRPr lang="zh-CN" altLang="en-US" sz="2000" kern="1200" dirty="0">
            <a:latin typeface="+mn-ea"/>
            <a:ea typeface="+mn-ea"/>
          </a:endParaRPr>
        </a:p>
      </dsp:txBody>
      <dsp:txXfrm>
        <a:off x="0" y="3654706"/>
        <a:ext cx="6775054" cy="1064700"/>
      </dsp:txXfrm>
    </dsp:sp>
    <dsp:sp modelId="{BAAFB42C-A860-4722-A80D-7D06E7169A50}">
      <dsp:nvSpPr>
        <dsp:cNvPr id="0" name=""/>
        <dsp:cNvSpPr/>
      </dsp:nvSpPr>
      <dsp:spPr>
        <a:xfrm>
          <a:off x="338752" y="3462826"/>
          <a:ext cx="4742537" cy="383760"/>
        </a:xfrm>
        <a:prstGeom prst="roundRect">
          <a:avLst/>
        </a:prstGeom>
        <a:solidFill>
          <a:srgbClr val="EEC7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57" tIns="0" rIns="179257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CFBDD"/>
              </a:solidFill>
              <a:latin typeface="+mn-ea"/>
              <a:ea typeface="+mn-ea"/>
            </a:rPr>
            <a:t>Human Bias Exists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357486" y="3481560"/>
        <a:ext cx="4705069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361E4-6FAB-4774-A18B-E901BF4628B5}">
      <dsp:nvSpPr>
        <dsp:cNvPr id="0" name=""/>
        <dsp:cNvSpPr/>
      </dsp:nvSpPr>
      <dsp:spPr>
        <a:xfrm>
          <a:off x="1918" y="58939"/>
          <a:ext cx="1870721" cy="748288"/>
        </a:xfrm>
        <a:prstGeom prst="rect">
          <a:avLst/>
        </a:prstGeom>
        <a:solidFill>
          <a:srgbClr val="70AF55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200" kern="1200" dirty="0">
              <a:latin typeface="+mn-ea"/>
              <a:ea typeface="+mn-ea"/>
            </a:rPr>
            <a:t>Low Speed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1918" y="58939"/>
        <a:ext cx="1870721" cy="748288"/>
      </dsp:txXfrm>
    </dsp:sp>
    <dsp:sp modelId="{0FB3AA69-0A2A-4856-BF9E-16F24D5119E6}">
      <dsp:nvSpPr>
        <dsp:cNvPr id="0" name=""/>
        <dsp:cNvSpPr/>
      </dsp:nvSpPr>
      <dsp:spPr>
        <a:xfrm>
          <a:off x="1918" y="807227"/>
          <a:ext cx="1870721" cy="2810880"/>
        </a:xfrm>
        <a:prstGeom prst="rect">
          <a:avLst/>
        </a:prstGeom>
        <a:solidFill>
          <a:srgbClr val="70AF55">
            <a:alpha val="30000"/>
          </a:srgbClr>
        </a:solidFill>
        <a:ln w="12700" cap="flat" cmpd="sng" algn="ctr">
          <a:solidFill>
            <a:srgbClr val="70AF55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kern="1200" dirty="0">
              <a:latin typeface="+mn-ea"/>
              <a:ea typeface="+mn-ea"/>
            </a:rPr>
            <a:t>Do not based on deep learning</a:t>
          </a:r>
          <a:endParaRPr lang="zh-CN" altLang="en-US" sz="1600" kern="1200" dirty="0">
            <a:latin typeface="+mn-ea"/>
            <a:ea typeface="+mn-ea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kern="1200" dirty="0">
              <a:latin typeface="+mn-ea"/>
              <a:ea typeface="+mn-ea"/>
            </a:rPr>
            <a:t>Inadequate training data</a:t>
          </a:r>
          <a:endParaRPr lang="zh-CN" altLang="en-US" sz="1600" kern="1200" dirty="0">
            <a:latin typeface="+mn-ea"/>
            <a:ea typeface="+mn-ea"/>
          </a:endParaRPr>
        </a:p>
      </dsp:txBody>
      <dsp:txXfrm>
        <a:off x="1918" y="807227"/>
        <a:ext cx="1870721" cy="2810880"/>
      </dsp:txXfrm>
    </dsp:sp>
    <dsp:sp modelId="{68D53908-BADB-4B2E-B02D-B39F4CED1736}">
      <dsp:nvSpPr>
        <dsp:cNvPr id="0" name=""/>
        <dsp:cNvSpPr/>
      </dsp:nvSpPr>
      <dsp:spPr>
        <a:xfrm>
          <a:off x="2134541" y="58939"/>
          <a:ext cx="1870721" cy="748288"/>
        </a:xfrm>
        <a:prstGeom prst="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200" kern="1200" dirty="0">
              <a:latin typeface="+mn-ea"/>
              <a:ea typeface="+mn-ea"/>
            </a:rPr>
            <a:t>Expensive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2134541" y="58939"/>
        <a:ext cx="1870721" cy="748288"/>
      </dsp:txXfrm>
    </dsp:sp>
    <dsp:sp modelId="{B90A9A18-625A-44D6-AD03-011EE74A9AD1}">
      <dsp:nvSpPr>
        <dsp:cNvPr id="0" name=""/>
        <dsp:cNvSpPr/>
      </dsp:nvSpPr>
      <dsp:spPr>
        <a:xfrm>
          <a:off x="2134541" y="807227"/>
          <a:ext cx="1870721" cy="2810880"/>
        </a:xfrm>
        <a:prstGeom prst="rect">
          <a:avLst/>
        </a:prstGeom>
        <a:solidFill>
          <a:srgbClr val="B2CB59">
            <a:alpha val="30000"/>
          </a:srgbClr>
        </a:solidFill>
        <a:ln w="12700" cap="flat" cmpd="sng" algn="ctr">
          <a:solidFill>
            <a:srgbClr val="B2CB59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kern="1200" dirty="0">
              <a:latin typeface="+mn-ea"/>
              <a:ea typeface="+mn-ea"/>
            </a:rPr>
            <a:t>Such devices contain function modules for x-ray imaging</a:t>
          </a:r>
          <a:r>
            <a:rPr lang="zh-CN" altLang="en-US" sz="1600" kern="1200" dirty="0">
              <a:latin typeface="+mn-ea"/>
              <a:ea typeface="+mn-ea"/>
            </a:rPr>
            <a:t>，</a:t>
          </a:r>
          <a:r>
            <a:rPr lang="en-US" altLang="en-US" sz="1600" kern="1200" dirty="0">
              <a:latin typeface="+mn-ea"/>
              <a:ea typeface="+mn-ea"/>
            </a:rPr>
            <a:t>which is </a:t>
          </a:r>
          <a:r>
            <a:rPr lang="en-US" altLang="en-US" sz="1600" kern="1200" dirty="0" err="1">
              <a:latin typeface="+mn-ea"/>
              <a:ea typeface="+mn-ea"/>
            </a:rPr>
            <a:t>unnassary</a:t>
          </a:r>
          <a:r>
            <a:rPr lang="en-US" altLang="en-US" sz="1600" kern="1200" dirty="0">
              <a:latin typeface="+mn-ea"/>
              <a:ea typeface="+mn-ea"/>
            </a:rPr>
            <a:t> and increase the cost greatly</a:t>
          </a:r>
          <a:endParaRPr lang="zh-CN" altLang="en-US" sz="1600" kern="1200" dirty="0">
            <a:latin typeface="+mn-ea"/>
            <a:ea typeface="+mn-ea"/>
          </a:endParaRPr>
        </a:p>
      </dsp:txBody>
      <dsp:txXfrm>
        <a:off x="2134541" y="807227"/>
        <a:ext cx="1870721" cy="2810880"/>
      </dsp:txXfrm>
    </dsp:sp>
    <dsp:sp modelId="{1151D050-8BEC-4356-A7D7-DDD8F59DE728}">
      <dsp:nvSpPr>
        <dsp:cNvPr id="0" name=""/>
        <dsp:cNvSpPr/>
      </dsp:nvSpPr>
      <dsp:spPr>
        <a:xfrm>
          <a:off x="4267163" y="58939"/>
          <a:ext cx="1870721" cy="748288"/>
        </a:xfrm>
        <a:prstGeom prst="rect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200" kern="1200" dirty="0">
              <a:latin typeface="+mn-ea"/>
              <a:ea typeface="+mn-ea"/>
            </a:rPr>
            <a:t>Machine Bias</a:t>
          </a:r>
          <a:endParaRPr lang="zh-CN" altLang="en-US" sz="2200" kern="1200" dirty="0">
            <a:latin typeface="+mn-ea"/>
            <a:ea typeface="+mn-ea"/>
          </a:endParaRPr>
        </a:p>
      </dsp:txBody>
      <dsp:txXfrm>
        <a:off x="4267163" y="58939"/>
        <a:ext cx="1870721" cy="748288"/>
      </dsp:txXfrm>
    </dsp:sp>
    <dsp:sp modelId="{8C7D5D3D-5129-430C-A35B-10BCD667C18D}">
      <dsp:nvSpPr>
        <dsp:cNvPr id="0" name=""/>
        <dsp:cNvSpPr/>
      </dsp:nvSpPr>
      <dsp:spPr>
        <a:xfrm>
          <a:off x="4267163" y="807227"/>
          <a:ext cx="1870721" cy="2810880"/>
        </a:xfrm>
        <a:prstGeom prst="rect">
          <a:avLst/>
        </a:prstGeom>
        <a:solidFill>
          <a:srgbClr val="EEC754">
            <a:alpha val="30000"/>
          </a:srgbClr>
        </a:solidFill>
        <a:ln w="12700" cap="flat" cmpd="sng" algn="ctr">
          <a:solidFill>
            <a:srgbClr val="EEC754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kern="1200" dirty="0">
              <a:latin typeface="+mn-ea"/>
              <a:ea typeface="+mn-ea"/>
            </a:rPr>
            <a:t>Different  type of machine can give quite different results, cause confuse</a:t>
          </a:r>
          <a:endParaRPr lang="zh-CN" altLang="en-US" sz="1600" kern="1200" dirty="0">
            <a:latin typeface="+mn-ea"/>
            <a:ea typeface="+mn-ea"/>
          </a:endParaRPr>
        </a:p>
      </dsp:txBody>
      <dsp:txXfrm>
        <a:off x="4267163" y="807227"/>
        <a:ext cx="1870721" cy="281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F0D6D-DE30-4ABE-A785-EFF2C206BB1A}">
      <dsp:nvSpPr>
        <dsp:cNvPr id="0" name=""/>
        <dsp:cNvSpPr/>
      </dsp:nvSpPr>
      <dsp:spPr>
        <a:xfrm>
          <a:off x="2301242" y="306073"/>
          <a:ext cx="4610515" cy="753059"/>
        </a:xfrm>
        <a:prstGeom prst="roundRect">
          <a:avLst/>
        </a:prstGeom>
        <a:solidFill>
          <a:srgbClr val="70AF55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kern="1200" dirty="0">
              <a:solidFill>
                <a:srgbClr val="FCFCDE"/>
              </a:solidFill>
            </a:rPr>
            <a:t>OUR SOLUTION IS:</a:t>
          </a:r>
          <a:endParaRPr lang="zh-CN" altLang="en-US" sz="4000" kern="1200" dirty="0">
            <a:solidFill>
              <a:srgbClr val="FCFCDE"/>
            </a:solidFill>
          </a:endParaRPr>
        </a:p>
      </dsp:txBody>
      <dsp:txXfrm>
        <a:off x="2338003" y="342834"/>
        <a:ext cx="4536993" cy="679537"/>
      </dsp:txXfrm>
    </dsp:sp>
    <dsp:sp modelId="{7CFD79C5-953E-467E-8CE0-05664DB0A0BB}">
      <dsp:nvSpPr>
        <dsp:cNvPr id="0" name=""/>
        <dsp:cNvSpPr/>
      </dsp:nvSpPr>
      <dsp:spPr>
        <a:xfrm>
          <a:off x="143019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AE150-E8E3-43AA-AEA2-A5DEB3ABE9EE}">
      <dsp:nvSpPr>
        <dsp:cNvPr id="0" name=""/>
        <dsp:cNvSpPr/>
      </dsp:nvSpPr>
      <dsp:spPr>
        <a:xfrm>
          <a:off x="1307333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46266-47D4-43FD-BDA3-1233CE969DB6}">
      <dsp:nvSpPr>
        <dsp:cNvPr id="0" name=""/>
        <dsp:cNvSpPr/>
      </dsp:nvSpPr>
      <dsp:spPr>
        <a:xfrm>
          <a:off x="2472566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52B84-69CF-406A-99D7-D2A973DE19F0}">
      <dsp:nvSpPr>
        <dsp:cNvPr id="0" name=""/>
        <dsp:cNvSpPr/>
      </dsp:nvSpPr>
      <dsp:spPr>
        <a:xfrm>
          <a:off x="3637345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8E0CB-4361-4712-872C-263E313284D1}">
      <dsp:nvSpPr>
        <dsp:cNvPr id="0" name=""/>
        <dsp:cNvSpPr/>
      </dsp:nvSpPr>
      <dsp:spPr>
        <a:xfrm>
          <a:off x="4802579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D6FB8-3A32-45EF-B433-B17A3EFF8475}">
      <dsp:nvSpPr>
        <dsp:cNvPr id="0" name=""/>
        <dsp:cNvSpPr/>
      </dsp:nvSpPr>
      <dsp:spPr>
        <a:xfrm>
          <a:off x="5966892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7EF32-335D-41BE-A3C3-065972DCF00D}">
      <dsp:nvSpPr>
        <dsp:cNvPr id="0" name=""/>
        <dsp:cNvSpPr/>
      </dsp:nvSpPr>
      <dsp:spPr>
        <a:xfrm>
          <a:off x="7132126" y="1624062"/>
          <a:ext cx="1938374" cy="1534009"/>
        </a:xfrm>
        <a:prstGeom prst="chevron">
          <a:avLst>
            <a:gd name="adj" fmla="val 70610"/>
          </a:avLst>
        </a:prstGeom>
        <a:solidFill>
          <a:srgbClr val="B2CB59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398F9-9913-4E81-ADF7-ACFA6F2B1A1D}">
      <dsp:nvSpPr>
        <dsp:cNvPr id="0" name=""/>
        <dsp:cNvSpPr/>
      </dsp:nvSpPr>
      <dsp:spPr>
        <a:xfrm>
          <a:off x="143019" y="1777463"/>
          <a:ext cx="8391340" cy="12272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Construct a platform armed with </a:t>
          </a:r>
          <a:r>
            <a:rPr lang="en-US" altLang="en-US" sz="2400" b="1" kern="1200" dirty="0"/>
            <a:t>neutral networks (AI tools) </a:t>
          </a:r>
          <a:r>
            <a:rPr lang="en-US" altLang="en-US" sz="2400" kern="1200" dirty="0"/>
            <a:t>to cond</a:t>
          </a:r>
          <a:r>
            <a:rPr lang="en-US" altLang="zh-CN" sz="2400" kern="1200" dirty="0"/>
            <a:t>u</a:t>
          </a:r>
          <a:r>
            <a:rPr lang="en-US" altLang="en-US" sz="2400" kern="1200" dirty="0"/>
            <a:t>ct tests detecting kid’s hidden deformity</a:t>
          </a:r>
          <a:endParaRPr lang="zh-CN" altLang="en-US" sz="2400" kern="1200" dirty="0"/>
        </a:p>
      </dsp:txBody>
      <dsp:txXfrm>
        <a:off x="143019" y="1777463"/>
        <a:ext cx="8391340" cy="12272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347BC-18A3-489E-B927-7461C2D8CE2B}">
      <dsp:nvSpPr>
        <dsp:cNvPr id="0" name=""/>
        <dsp:cNvSpPr/>
      </dsp:nvSpPr>
      <dsp:spPr>
        <a:xfrm>
          <a:off x="0" y="9365"/>
          <a:ext cx="5126831" cy="526500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>
              <a:latin typeface="+mn-ea"/>
              <a:ea typeface="+mn-ea"/>
            </a:rPr>
            <a:t>Unique Value For Customer</a:t>
          </a:r>
          <a:endParaRPr lang="zh-CN" altLang="en-US" sz="2000" kern="1200" dirty="0">
            <a:latin typeface="+mn-ea"/>
            <a:ea typeface="+mn-ea"/>
          </a:endParaRPr>
        </a:p>
      </dsp:txBody>
      <dsp:txXfrm>
        <a:off x="25702" y="35067"/>
        <a:ext cx="5075427" cy="475096"/>
      </dsp:txXfrm>
    </dsp:sp>
    <dsp:sp modelId="{96402F42-7A63-4B60-A250-0AE28D875EA2}">
      <dsp:nvSpPr>
        <dsp:cNvPr id="0" name=""/>
        <dsp:cNvSpPr/>
      </dsp:nvSpPr>
      <dsp:spPr>
        <a:xfrm>
          <a:off x="0" y="535865"/>
          <a:ext cx="5126831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Easy access (can log in at home) 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Very cheap (no human work, no x-ray device) 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Fast speed (no longer need a reservation)</a:t>
          </a:r>
          <a:endParaRPr lang="zh-CN" altLang="en-US" sz="1600" kern="1200" dirty="0"/>
        </a:p>
      </dsp:txBody>
      <dsp:txXfrm>
        <a:off x="0" y="535865"/>
        <a:ext cx="5126831" cy="931500"/>
      </dsp:txXfrm>
    </dsp:sp>
    <dsp:sp modelId="{EB56CC3D-8B12-4F3E-B13F-B9F37BF0139E}">
      <dsp:nvSpPr>
        <dsp:cNvPr id="0" name=""/>
        <dsp:cNvSpPr/>
      </dsp:nvSpPr>
      <dsp:spPr>
        <a:xfrm>
          <a:off x="0" y="1467365"/>
          <a:ext cx="5126831" cy="526500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>
              <a:latin typeface="+mn-ea"/>
              <a:ea typeface="+mn-ea"/>
            </a:rPr>
            <a:t>Innovation Point</a:t>
          </a:r>
          <a:endParaRPr lang="zh-CN" altLang="en-US" sz="2000" kern="1200" dirty="0">
            <a:latin typeface="+mn-ea"/>
            <a:ea typeface="+mn-ea"/>
          </a:endParaRPr>
        </a:p>
      </dsp:txBody>
      <dsp:txXfrm>
        <a:off x="25702" y="1493067"/>
        <a:ext cx="5075427" cy="475096"/>
      </dsp:txXfrm>
    </dsp:sp>
    <dsp:sp modelId="{5AAB5A10-E498-4ECF-B507-8E1301A7D4B3}">
      <dsp:nvSpPr>
        <dsp:cNvPr id="0" name=""/>
        <dsp:cNvSpPr/>
      </dsp:nvSpPr>
      <dsp:spPr>
        <a:xfrm>
          <a:off x="0" y="1993865"/>
          <a:ext cx="5126831" cy="190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Filling up in a gap in the field of children growth </a:t>
          </a:r>
          <a:r>
            <a:rPr lang="en-US" altLang="zh-CN" sz="1600" kern="1200" dirty="0"/>
            <a:t>t</a:t>
          </a:r>
          <a:r>
            <a:rPr lang="en-US" altLang="en-US" sz="1600" kern="1200" dirty="0"/>
            <a:t>hat few have discover before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Detect points in conquer machine bias </a:t>
          </a:r>
          <a:r>
            <a:rPr lang="en-US" altLang="en-US" sz="1600" kern="1200" dirty="0" err="1"/>
            <a:t>occuring</a:t>
          </a:r>
          <a:r>
            <a:rPr lang="en-US" altLang="en-US" sz="1600" kern="1200" dirty="0"/>
            <a:t> in existing  products considering deformity </a:t>
          </a:r>
          <a:r>
            <a:rPr lang="en-US" altLang="en-US" sz="1600" kern="1200" dirty="0" err="1"/>
            <a:t>maesuring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600" kern="1200" dirty="0"/>
            <a:t>The business method combined with our product  is quite creative and disruptive with the idea of de-</a:t>
          </a:r>
          <a:r>
            <a:rPr lang="en-US" altLang="en-US" sz="1600" kern="1200" dirty="0" err="1"/>
            <a:t>ceterlization</a:t>
          </a:r>
          <a:r>
            <a:rPr lang="en-US" altLang="en-US" sz="1600" kern="1200" dirty="0"/>
            <a:t> </a:t>
          </a:r>
          <a:endParaRPr lang="zh-CN" altLang="en-US" sz="1600" kern="1200" dirty="0"/>
        </a:p>
      </dsp:txBody>
      <dsp:txXfrm>
        <a:off x="0" y="1993865"/>
        <a:ext cx="5126831" cy="1904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17D31-7B47-43C2-AEE2-36094EC60CC1}">
      <dsp:nvSpPr>
        <dsp:cNvPr id="0" name=""/>
        <dsp:cNvSpPr/>
      </dsp:nvSpPr>
      <dsp:spPr>
        <a:xfrm>
          <a:off x="0" y="67829"/>
          <a:ext cx="6661150" cy="473849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+mn-ea"/>
              <a:ea typeface="+mn-ea"/>
            </a:rPr>
            <a:t>Fully Exploit The Existing Abundant Data </a:t>
          </a:r>
          <a:endParaRPr lang="zh-CN" altLang="en-US" sz="1800" kern="1200" dirty="0">
            <a:latin typeface="+mn-ea"/>
            <a:ea typeface="+mn-ea"/>
          </a:endParaRPr>
        </a:p>
      </dsp:txBody>
      <dsp:txXfrm>
        <a:off x="23131" y="90960"/>
        <a:ext cx="6614888" cy="427587"/>
      </dsp:txXfrm>
    </dsp:sp>
    <dsp:sp modelId="{DAE9529A-16FE-4BAE-80FB-98EE0D3D5C66}">
      <dsp:nvSpPr>
        <dsp:cNvPr id="0" name=""/>
        <dsp:cNvSpPr/>
      </dsp:nvSpPr>
      <dsp:spPr>
        <a:xfrm>
          <a:off x="0" y="603251"/>
          <a:ext cx="6661150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9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400" kern="1200" dirty="0">
              <a:latin typeface="+mn-ea"/>
              <a:ea typeface="+mn-ea"/>
            </a:rPr>
            <a:t>Previous products failed to fully exploit it, so their machines have quite obvious </a:t>
          </a:r>
          <a:r>
            <a:rPr lang="en-US" altLang="en-US" sz="1400" kern="1200" dirty="0" err="1">
              <a:latin typeface="+mn-ea"/>
              <a:ea typeface="+mn-ea"/>
            </a:rPr>
            <a:t>bias.With</a:t>
          </a:r>
          <a:r>
            <a:rPr lang="en-US" altLang="en-US" sz="1400" kern="1200" dirty="0">
              <a:latin typeface="+mn-ea"/>
              <a:ea typeface="+mn-ea"/>
            </a:rPr>
            <a:t> the help of </a:t>
          </a:r>
          <a:r>
            <a:rPr lang="en-US" altLang="en-US" sz="1400" kern="1200" dirty="0" err="1">
              <a:latin typeface="+mn-ea"/>
              <a:ea typeface="+mn-ea"/>
            </a:rPr>
            <a:t>hpc</a:t>
          </a:r>
          <a:r>
            <a:rPr lang="en-US" altLang="en-US" sz="1400" kern="1200" dirty="0">
              <a:latin typeface="+mn-ea"/>
              <a:ea typeface="+mn-ea"/>
            </a:rPr>
            <a:t>, we believe our model can be fully trained and will perform much better.</a:t>
          </a:r>
          <a:endParaRPr lang="zh-CN" altLang="en-US" sz="1400" kern="1200" dirty="0"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1400" kern="1200" dirty="0"/>
        </a:p>
      </dsp:txBody>
      <dsp:txXfrm>
        <a:off x="0" y="603251"/>
        <a:ext cx="6661150" cy="912870"/>
      </dsp:txXfrm>
    </dsp:sp>
    <dsp:sp modelId="{839153A2-E5A3-4D55-A806-F1C4FD56404C}">
      <dsp:nvSpPr>
        <dsp:cNvPr id="0" name=""/>
        <dsp:cNvSpPr/>
      </dsp:nvSpPr>
      <dsp:spPr>
        <a:xfrm>
          <a:off x="0" y="1454549"/>
          <a:ext cx="6661150" cy="473849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CFBDD"/>
              </a:solidFill>
              <a:latin typeface="+mn-ea"/>
              <a:ea typeface="+mn-ea"/>
            </a:rPr>
            <a:t>Make Tailed Models For Different Region </a:t>
          </a:r>
          <a:endParaRPr lang="zh-CN" altLang="en-US" sz="1800" kern="1200" dirty="0">
            <a:latin typeface="+mn-ea"/>
            <a:ea typeface="+mn-ea"/>
          </a:endParaRPr>
        </a:p>
      </dsp:txBody>
      <dsp:txXfrm>
        <a:off x="23131" y="1477680"/>
        <a:ext cx="6614888" cy="427587"/>
      </dsp:txXfrm>
    </dsp:sp>
    <dsp:sp modelId="{DBB6B314-A092-4063-AD94-D5BD0720121B}">
      <dsp:nvSpPr>
        <dsp:cNvPr id="0" name=""/>
        <dsp:cNvSpPr/>
      </dsp:nvSpPr>
      <dsp:spPr>
        <a:xfrm>
          <a:off x="0" y="1996228"/>
          <a:ext cx="6661150" cy="11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9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Due to lack of classification, some training data from different region are mixed together in previous products. </a:t>
          </a:r>
          <a:endParaRPr lang="zh-CN" altLang="en-US" sz="1400" kern="1200" dirty="0">
            <a:solidFill>
              <a:schemeClr val="tx1"/>
            </a:solidFill>
            <a:latin typeface="+mn-ea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With the help of </a:t>
          </a:r>
          <a:r>
            <a:rPr lang="en-US" altLang="zh-CN" sz="1400" kern="1200" dirty="0">
              <a:solidFill>
                <a:schemeClr val="tx1"/>
              </a:solidFill>
              <a:latin typeface="+mn-ea"/>
              <a:ea typeface="+mn-ea"/>
            </a:rPr>
            <a:t>HPC</a:t>
          </a: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, we can </a:t>
          </a:r>
          <a:r>
            <a:rPr lang="en-US" sz="1400" u="sng" kern="1200" dirty="0">
              <a:solidFill>
                <a:schemeClr val="tx1"/>
              </a:solidFill>
              <a:latin typeface="+mn-ea"/>
              <a:ea typeface="+mn-ea"/>
            </a:rPr>
            <a:t>make different options of models</a:t>
          </a: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 for different </a:t>
          </a:r>
          <a:r>
            <a:rPr lang="en-US" sz="1400" kern="1200" dirty="0" err="1">
              <a:solidFill>
                <a:schemeClr val="tx1"/>
              </a:solidFill>
              <a:latin typeface="+mn-ea"/>
              <a:ea typeface="+mn-ea"/>
            </a:rPr>
            <a:t>regions’s</a:t>
          </a: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 children, which can make the test result </a:t>
          </a:r>
          <a:r>
            <a:rPr lang="en-US" sz="1400" u="sng" kern="1200" dirty="0">
              <a:solidFill>
                <a:schemeClr val="tx1"/>
              </a:solidFill>
              <a:latin typeface="+mn-ea"/>
              <a:ea typeface="+mn-ea"/>
            </a:rPr>
            <a:t>much more precise</a:t>
          </a:r>
          <a:r>
            <a:rPr lang="en-US" sz="1400" kern="1200" dirty="0">
              <a:solidFill>
                <a:schemeClr val="tx1"/>
              </a:solidFill>
              <a:latin typeface="+mn-ea"/>
              <a:ea typeface="+mn-ea"/>
            </a:rPr>
            <a:t> than </a:t>
          </a:r>
          <a:r>
            <a:rPr lang="en-US" sz="1400" u="sng" kern="1200" dirty="0">
              <a:solidFill>
                <a:schemeClr val="tx1"/>
              </a:solidFill>
              <a:latin typeface="+mn-ea"/>
              <a:ea typeface="+mn-ea"/>
            </a:rPr>
            <a:t>existing ones.</a:t>
          </a:r>
          <a:endParaRPr lang="zh-CN" altLang="en-US" sz="1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0" y="1996228"/>
        <a:ext cx="6661150" cy="11364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F5BDC-F974-4528-A1B7-3F4A94B55A2B}">
      <dsp:nvSpPr>
        <dsp:cNvPr id="0" name=""/>
        <dsp:cNvSpPr/>
      </dsp:nvSpPr>
      <dsp:spPr>
        <a:xfrm>
          <a:off x="5085415" y="4939020"/>
          <a:ext cx="131401" cy="131401"/>
        </a:xfrm>
        <a:prstGeom prst="ellipse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9B4BB-BFCC-4D75-AF74-A822CDCC73CE}">
      <dsp:nvSpPr>
        <dsp:cNvPr id="0" name=""/>
        <dsp:cNvSpPr/>
      </dsp:nvSpPr>
      <dsp:spPr>
        <a:xfrm>
          <a:off x="4838023" y="5058139"/>
          <a:ext cx="131401" cy="131401"/>
        </a:xfrm>
        <a:prstGeom prst="ellipse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DE4BE-ED2F-40E4-827A-8B0CF3C2F2E1}">
      <dsp:nvSpPr>
        <dsp:cNvPr id="0" name=""/>
        <dsp:cNvSpPr/>
      </dsp:nvSpPr>
      <dsp:spPr>
        <a:xfrm>
          <a:off x="4579276" y="5152229"/>
          <a:ext cx="131401" cy="131401"/>
        </a:xfrm>
        <a:prstGeom prst="ellipse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526F4-AF66-46DF-A167-96DF21324DA4}">
      <dsp:nvSpPr>
        <dsp:cNvPr id="0" name=""/>
        <dsp:cNvSpPr/>
      </dsp:nvSpPr>
      <dsp:spPr>
        <a:xfrm>
          <a:off x="6272893" y="3560118"/>
          <a:ext cx="131401" cy="131401"/>
        </a:xfrm>
        <a:prstGeom prst="ellipse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77B52-CA47-47C0-A825-5A83CF5CD37E}">
      <dsp:nvSpPr>
        <dsp:cNvPr id="0" name=""/>
        <dsp:cNvSpPr/>
      </dsp:nvSpPr>
      <dsp:spPr>
        <a:xfrm>
          <a:off x="6173937" y="3802526"/>
          <a:ext cx="131401" cy="131401"/>
        </a:xfrm>
        <a:prstGeom prst="ellipse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05959-65E5-4538-A222-5001B503C09F}">
      <dsp:nvSpPr>
        <dsp:cNvPr id="0" name=""/>
        <dsp:cNvSpPr/>
      </dsp:nvSpPr>
      <dsp:spPr>
        <a:xfrm>
          <a:off x="6103369" y="1735331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994F0-A4A1-43A3-A0D3-72D1102ABD07}">
      <dsp:nvSpPr>
        <dsp:cNvPr id="0" name=""/>
        <dsp:cNvSpPr/>
      </dsp:nvSpPr>
      <dsp:spPr>
        <a:xfrm>
          <a:off x="6285060" y="1619457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8A258-EF11-4437-9C42-0C2D734F02FB}">
      <dsp:nvSpPr>
        <dsp:cNvPr id="0" name=""/>
        <dsp:cNvSpPr/>
      </dsp:nvSpPr>
      <dsp:spPr>
        <a:xfrm>
          <a:off x="6467562" y="1503583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BFB09-F37C-423D-8B66-CF884819B32E}">
      <dsp:nvSpPr>
        <dsp:cNvPr id="0" name=""/>
        <dsp:cNvSpPr/>
      </dsp:nvSpPr>
      <dsp:spPr>
        <a:xfrm>
          <a:off x="6650064" y="1619457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BFA05-5A8E-47E4-8B62-E0A624D25456}">
      <dsp:nvSpPr>
        <dsp:cNvPr id="0" name=""/>
        <dsp:cNvSpPr/>
      </dsp:nvSpPr>
      <dsp:spPr>
        <a:xfrm>
          <a:off x="6832566" y="1735331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2DA5E-5679-4A43-9E89-D96AA07B3E66}">
      <dsp:nvSpPr>
        <dsp:cNvPr id="0" name=""/>
        <dsp:cNvSpPr/>
      </dsp:nvSpPr>
      <dsp:spPr>
        <a:xfrm>
          <a:off x="6467562" y="1747846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AB8F4-E416-4AB1-BA51-66BA4E5997ED}">
      <dsp:nvSpPr>
        <dsp:cNvPr id="0" name=""/>
        <dsp:cNvSpPr/>
      </dsp:nvSpPr>
      <dsp:spPr>
        <a:xfrm>
          <a:off x="6467562" y="1992572"/>
          <a:ext cx="131401" cy="131401"/>
        </a:xfrm>
        <a:prstGeom prst="ellipse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F154D-B334-40EA-9528-93D85A13D478}">
      <dsp:nvSpPr>
        <dsp:cNvPr id="0" name=""/>
        <dsp:cNvSpPr/>
      </dsp:nvSpPr>
      <dsp:spPr>
        <a:xfrm>
          <a:off x="3939303" y="5452459"/>
          <a:ext cx="2831617" cy="759207"/>
        </a:xfrm>
        <a:prstGeom prst="roundRect">
          <a:avLst/>
        </a:prstGeom>
        <a:solidFill>
          <a:srgbClr val="70AF55"/>
        </a:solidFill>
        <a:ln w="1270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359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/>
            <a:t>COMMUNITY HOSTPITAL</a:t>
          </a:r>
          <a:endParaRPr lang="zh-CN" altLang="en-US" sz="1700" kern="1200" dirty="0"/>
        </a:p>
      </dsp:txBody>
      <dsp:txXfrm>
        <a:off x="3976364" y="5489520"/>
        <a:ext cx="2757495" cy="685085"/>
      </dsp:txXfrm>
    </dsp:sp>
    <dsp:sp modelId="{A6EC3016-561C-4659-83C1-82EC3EC7C1CA}">
      <dsp:nvSpPr>
        <dsp:cNvPr id="0" name=""/>
        <dsp:cNvSpPr/>
      </dsp:nvSpPr>
      <dsp:spPr>
        <a:xfrm>
          <a:off x="6770920" y="5452459"/>
          <a:ext cx="4073440" cy="75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 dirty="0"/>
            <a:t>Parents merely take x-ray here, and the cost is </a:t>
          </a:r>
          <a:r>
            <a:rPr lang="en-US" altLang="en-US" sz="1700" kern="1200" dirty="0" err="1"/>
            <a:t>relativly</a:t>
          </a:r>
          <a:r>
            <a:rPr lang="en-US" altLang="en-US" sz="1700" kern="1200" dirty="0"/>
            <a:t> tiny</a:t>
          </a:r>
          <a:endParaRPr lang="zh-CN" altLang="en-US" sz="1700" kern="1200" dirty="0"/>
        </a:p>
      </dsp:txBody>
      <dsp:txXfrm>
        <a:off x="6770920" y="5452459"/>
        <a:ext cx="4073440" cy="759207"/>
      </dsp:txXfrm>
    </dsp:sp>
    <dsp:sp modelId="{89F493F4-2E47-49E8-B37C-1136131BBBE6}">
      <dsp:nvSpPr>
        <dsp:cNvPr id="0" name=""/>
        <dsp:cNvSpPr/>
      </dsp:nvSpPr>
      <dsp:spPr>
        <a:xfrm>
          <a:off x="3154140" y="4687226"/>
          <a:ext cx="1312390" cy="131262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92F83-53B4-4054-AE3B-249FE5545402}">
      <dsp:nvSpPr>
        <dsp:cNvPr id="0" name=""/>
        <dsp:cNvSpPr/>
      </dsp:nvSpPr>
      <dsp:spPr>
        <a:xfrm>
          <a:off x="5760266" y="4466601"/>
          <a:ext cx="2831617" cy="759207"/>
        </a:xfrm>
        <a:prstGeom prst="roundRect">
          <a:avLst/>
        </a:prstGeom>
        <a:solidFill>
          <a:srgbClr val="B2CB59"/>
        </a:solidFill>
        <a:ln w="1270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359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 dirty="0"/>
            <a:t>PARENTS WITH OUR PRODUCT</a:t>
          </a:r>
          <a:endParaRPr lang="zh-CN" altLang="en-US" sz="1700" kern="1200" dirty="0"/>
        </a:p>
      </dsp:txBody>
      <dsp:txXfrm>
        <a:off x="5797327" y="4503662"/>
        <a:ext cx="2757495" cy="685085"/>
      </dsp:txXfrm>
    </dsp:sp>
    <dsp:sp modelId="{EF0361C9-D763-4289-9891-6865F9ACF092}">
      <dsp:nvSpPr>
        <dsp:cNvPr id="0" name=""/>
        <dsp:cNvSpPr/>
      </dsp:nvSpPr>
      <dsp:spPr>
        <a:xfrm>
          <a:off x="8608382" y="4466601"/>
          <a:ext cx="3859868" cy="75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 dirty="0"/>
            <a:t>Parents upload the x-ray imagine to our systems, and it will evaluate the result and offer  advice </a:t>
          </a:r>
          <a:endParaRPr lang="zh-CN" altLang="en-US" sz="1700" kern="1200" dirty="0"/>
        </a:p>
      </dsp:txBody>
      <dsp:txXfrm>
        <a:off x="8608382" y="4466601"/>
        <a:ext cx="3859868" cy="759207"/>
      </dsp:txXfrm>
    </dsp:sp>
    <dsp:sp modelId="{02D08C2E-3349-441C-87F2-0FD1344E39DE}">
      <dsp:nvSpPr>
        <dsp:cNvPr id="0" name=""/>
        <dsp:cNvSpPr/>
      </dsp:nvSpPr>
      <dsp:spPr>
        <a:xfrm>
          <a:off x="4975103" y="3701368"/>
          <a:ext cx="1312390" cy="131262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8BF53-3983-4B04-8981-329C2283520A}">
      <dsp:nvSpPr>
        <dsp:cNvPr id="0" name=""/>
        <dsp:cNvSpPr/>
      </dsp:nvSpPr>
      <dsp:spPr>
        <a:xfrm>
          <a:off x="6596530" y="2971361"/>
          <a:ext cx="2831617" cy="759207"/>
        </a:xfrm>
        <a:prstGeom prst="roundRect">
          <a:avLst/>
        </a:prstGeom>
        <a:solidFill>
          <a:srgbClr val="EEC754"/>
        </a:solidFill>
        <a:ln w="1270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359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 dirty="0"/>
            <a:t>BIG HOSPITAL</a:t>
          </a:r>
          <a:endParaRPr lang="zh-CN" altLang="en-US" sz="1700" kern="1200" dirty="0"/>
        </a:p>
      </dsp:txBody>
      <dsp:txXfrm>
        <a:off x="6633591" y="3008422"/>
        <a:ext cx="2757495" cy="685085"/>
      </dsp:txXfrm>
    </dsp:sp>
    <dsp:sp modelId="{A763492C-2DBB-4853-9EA0-F57A2DD165FA}">
      <dsp:nvSpPr>
        <dsp:cNvPr id="0" name=""/>
        <dsp:cNvSpPr/>
      </dsp:nvSpPr>
      <dsp:spPr>
        <a:xfrm>
          <a:off x="9426440" y="2978589"/>
          <a:ext cx="3400854" cy="75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kern="1200" dirty="0"/>
            <a:t>According to the advice given by the system, parents can consult with a professional physician for further evaluation and treatment </a:t>
          </a:r>
          <a:endParaRPr lang="zh-CN" altLang="en-US" sz="1700" kern="1200" dirty="0"/>
        </a:p>
      </dsp:txBody>
      <dsp:txXfrm>
        <a:off x="9426440" y="2978589"/>
        <a:ext cx="3400854" cy="759207"/>
      </dsp:txXfrm>
    </dsp:sp>
    <dsp:sp modelId="{1479C141-999B-43B5-9138-4C1C721ECCE6}">
      <dsp:nvSpPr>
        <dsp:cNvPr id="0" name=""/>
        <dsp:cNvSpPr/>
      </dsp:nvSpPr>
      <dsp:spPr>
        <a:xfrm>
          <a:off x="5811366" y="2206128"/>
          <a:ext cx="1312390" cy="131262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2C44D-4FFB-43A2-9199-58A5B4844D4E}">
      <dsp:nvSpPr>
        <dsp:cNvPr id="0" name=""/>
        <dsp:cNvSpPr/>
      </dsp:nvSpPr>
      <dsp:spPr>
        <a:xfrm>
          <a:off x="968910" y="229197"/>
          <a:ext cx="2666368" cy="8332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70AF5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8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Parents paying attention to their kid's health</a:t>
          </a:r>
          <a:endParaRPr lang="zh-CN" altLang="en-US" sz="1500" kern="1200" dirty="0"/>
        </a:p>
      </dsp:txBody>
      <dsp:txXfrm>
        <a:off x="968910" y="229197"/>
        <a:ext cx="2666368" cy="833240"/>
      </dsp:txXfrm>
    </dsp:sp>
    <dsp:sp modelId="{BC3BDC7C-CF1E-4674-A15B-F639D1905353}">
      <dsp:nvSpPr>
        <dsp:cNvPr id="0" name=""/>
        <dsp:cNvSpPr/>
      </dsp:nvSpPr>
      <dsp:spPr>
        <a:xfrm>
          <a:off x="857811" y="108840"/>
          <a:ext cx="583268" cy="87490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735A0-2F60-4A23-AA9B-6D6D20A44C95}">
      <dsp:nvSpPr>
        <dsp:cNvPr id="0" name=""/>
        <dsp:cNvSpPr/>
      </dsp:nvSpPr>
      <dsp:spPr>
        <a:xfrm>
          <a:off x="968910" y="1278154"/>
          <a:ext cx="2666368" cy="8332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2CB5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8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Doctors willing to </a:t>
          </a:r>
          <a:r>
            <a:rPr lang="en-US" altLang="en-US" sz="1500" kern="1200" dirty="0" err="1"/>
            <a:t>imporve</a:t>
          </a:r>
          <a:r>
            <a:rPr lang="en-US" altLang="en-US" sz="1500" kern="1200" dirty="0"/>
            <a:t> their </a:t>
          </a:r>
          <a:r>
            <a:rPr lang="en-US" altLang="en-US" sz="1500" kern="1200" dirty="0" err="1"/>
            <a:t>productivit</a:t>
          </a:r>
          <a:endParaRPr lang="zh-CN" altLang="en-US" sz="1500" kern="1200" dirty="0"/>
        </a:p>
      </dsp:txBody>
      <dsp:txXfrm>
        <a:off x="968910" y="1278154"/>
        <a:ext cx="2666368" cy="833240"/>
      </dsp:txXfrm>
    </dsp:sp>
    <dsp:sp modelId="{B453F64D-A752-487C-AE60-4DF0487915E9}">
      <dsp:nvSpPr>
        <dsp:cNvPr id="0" name=""/>
        <dsp:cNvSpPr/>
      </dsp:nvSpPr>
      <dsp:spPr>
        <a:xfrm>
          <a:off x="857811" y="1157797"/>
          <a:ext cx="583268" cy="87490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6384D-D168-4A6D-AD5F-D184A05CC77D}">
      <dsp:nvSpPr>
        <dsp:cNvPr id="0" name=""/>
        <dsp:cNvSpPr/>
      </dsp:nvSpPr>
      <dsp:spPr>
        <a:xfrm>
          <a:off x="968910" y="2327111"/>
          <a:ext cx="2666368" cy="8332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EEC7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8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Community hospital willing to expand their service</a:t>
          </a:r>
          <a:endParaRPr lang="zh-CN" altLang="en-US" sz="1500" kern="1200" dirty="0"/>
        </a:p>
      </dsp:txBody>
      <dsp:txXfrm>
        <a:off x="968910" y="2327111"/>
        <a:ext cx="2666368" cy="833240"/>
      </dsp:txXfrm>
    </dsp:sp>
    <dsp:sp modelId="{AFAA48CC-55C9-4743-8B87-FF097EEF302F}">
      <dsp:nvSpPr>
        <dsp:cNvPr id="0" name=""/>
        <dsp:cNvSpPr/>
      </dsp:nvSpPr>
      <dsp:spPr>
        <a:xfrm>
          <a:off x="857811" y="2206754"/>
          <a:ext cx="583268" cy="87490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E61A9-C3EE-4ABD-9479-194E9A53244B}">
      <dsp:nvSpPr>
        <dsp:cNvPr id="0" name=""/>
        <dsp:cNvSpPr/>
      </dsp:nvSpPr>
      <dsp:spPr>
        <a:xfrm>
          <a:off x="968847" y="229092"/>
          <a:ext cx="2666196" cy="833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Children's wellbeing can be secured </a:t>
          </a:r>
          <a:endParaRPr lang="zh-CN" altLang="en-US" sz="1500" kern="1200" dirty="0"/>
        </a:p>
      </dsp:txBody>
      <dsp:txXfrm>
        <a:off x="968847" y="229092"/>
        <a:ext cx="2666196" cy="833186"/>
      </dsp:txXfrm>
    </dsp:sp>
    <dsp:sp modelId="{DDCA7B62-0ADF-49FB-9845-FFA0367D257E}">
      <dsp:nvSpPr>
        <dsp:cNvPr id="0" name=""/>
        <dsp:cNvSpPr/>
      </dsp:nvSpPr>
      <dsp:spPr>
        <a:xfrm>
          <a:off x="857756" y="108743"/>
          <a:ext cx="583230" cy="87484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810F4-1AF3-4239-A724-570FFE74AB3C}">
      <dsp:nvSpPr>
        <dsp:cNvPr id="0" name=""/>
        <dsp:cNvSpPr/>
      </dsp:nvSpPr>
      <dsp:spPr>
        <a:xfrm>
          <a:off x="968847" y="1277981"/>
          <a:ext cx="2666196" cy="833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Hospitals can expand their service and gain more income </a:t>
          </a:r>
          <a:endParaRPr lang="zh-CN" altLang="en-US" sz="1500" kern="1200" dirty="0"/>
        </a:p>
      </dsp:txBody>
      <dsp:txXfrm>
        <a:off x="968847" y="1277981"/>
        <a:ext cx="2666196" cy="833186"/>
      </dsp:txXfrm>
    </dsp:sp>
    <dsp:sp modelId="{C95A1C04-D885-4A17-972C-80B16D229DAE}">
      <dsp:nvSpPr>
        <dsp:cNvPr id="0" name=""/>
        <dsp:cNvSpPr/>
      </dsp:nvSpPr>
      <dsp:spPr>
        <a:xfrm>
          <a:off x="857756" y="1157632"/>
          <a:ext cx="583230" cy="87484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CF2C0-0980-49A9-A825-1255B3ED5EE4}">
      <dsp:nvSpPr>
        <dsp:cNvPr id="0" name=""/>
        <dsp:cNvSpPr/>
      </dsp:nvSpPr>
      <dsp:spPr>
        <a:xfrm>
          <a:off x="968847" y="2326870"/>
          <a:ext cx="2666196" cy="833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kern="1200" dirty="0"/>
            <a:t>Parents can easily get access to high quality service with low cost</a:t>
          </a:r>
          <a:endParaRPr lang="zh-CN" altLang="en-US" sz="1500" kern="1200" dirty="0"/>
        </a:p>
      </dsp:txBody>
      <dsp:txXfrm>
        <a:off x="968847" y="2326870"/>
        <a:ext cx="2666196" cy="833186"/>
      </dsp:txXfrm>
    </dsp:sp>
    <dsp:sp modelId="{C02F1223-5B77-42E1-ADC6-4141C1247DEA}">
      <dsp:nvSpPr>
        <dsp:cNvPr id="0" name=""/>
        <dsp:cNvSpPr/>
      </dsp:nvSpPr>
      <dsp:spPr>
        <a:xfrm>
          <a:off x="857756" y="2206521"/>
          <a:ext cx="583230" cy="87484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9BA6EA-C5BA-9637-7DE5-2069F027B3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821EDC-0C67-3DEF-8FDA-A1F0C7C6AE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B0E49-43B2-4E1E-BAE5-4A487268DE14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661563-0120-90AD-8E63-D48A09BE9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718725-7A48-599E-8710-F3D4E5219F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C9D11-8BC2-4070-A847-E51A21A29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301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FE3F8-4F44-46C7-BE61-99C8D913B791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FBBF5-CAE3-4228-82B3-B2AFE6E962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30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FBBF5-CAE3-4228-82B3-B2AFE6E962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92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645191-9F77-5581-87FF-AD8A17C6A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7F5C236-6F27-4AFF-20C7-7599677FC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lacial Indifference Bold" panose="02010600030101010101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E5AF5-CEC8-959E-B8E6-A650BD07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49BC42-AD3D-7D78-FE82-BDE6FE67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859A9F-5E87-2E18-1EE6-667C2F69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76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440BC-B522-28BD-686C-2C67D9B1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74BB9E-F243-57C7-290E-F51CC134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131E9D-E2E6-EA8A-CC57-FAD58761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304993-BF94-5A9B-A3E4-801C14DC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9C15C9-561A-360E-F8E4-954EA236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19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5F6A1D-223C-8A4B-8BD9-6C990F9AB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90D750-6A0A-EA5D-749B-F4002039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28D72D-D92B-3872-9850-FD2DCB66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664BAC-7C15-CF21-B3A6-67262DD7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968ED0-F065-59F8-806B-67D2C70F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46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536FA30E-BB49-4AB4-768C-382A6A9A06FA}"/>
              </a:ext>
            </a:extLst>
          </p:cNvPr>
          <p:cNvSpPr/>
          <p:nvPr userDrawn="1"/>
        </p:nvSpPr>
        <p:spPr>
          <a:xfrm>
            <a:off x="838200" y="594995"/>
            <a:ext cx="10515600" cy="5761355"/>
          </a:xfrm>
          <a:prstGeom prst="roundRect">
            <a:avLst>
              <a:gd name="adj" fmla="val 5240"/>
            </a:avLst>
          </a:prstGeom>
          <a:solidFill>
            <a:srgbClr val="FCF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A17F6C-9395-5646-CCC8-21177426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1A6E0C-DABD-0BC2-FD1E-2CE15316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6011E-B231-A146-B263-8DB6C04E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520AA8E6-2F32-9554-4B21-721BC381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2" y="594995"/>
            <a:ext cx="10117667" cy="132556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400" b="1" baseline="0">
                <a:latin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F309A662-C29C-110C-6E91-9A92848691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20556"/>
            <a:ext cx="10515600" cy="4435794"/>
          </a:xfrm>
          <a:prstGeom prst="rect">
            <a:avLst/>
          </a:prstGeom>
          <a:noFill/>
        </p:spPr>
        <p:txBody>
          <a:bodyPr/>
          <a:lstStyle>
            <a:lvl1pPr>
              <a:defRPr baseline="0">
                <a:latin typeface="等线" panose="02010600030101010101" pitchFamily="2" charset="-122"/>
              </a:defRPr>
            </a:lvl1pPr>
            <a:lvl2pPr>
              <a:defRPr baseline="0">
                <a:latin typeface="等线" panose="02010600030101010101" pitchFamily="2" charset="-122"/>
              </a:defRPr>
            </a:lvl2pPr>
            <a:lvl3pPr>
              <a:defRPr baseline="0">
                <a:latin typeface="等线" panose="02010600030101010101" pitchFamily="2" charset="-122"/>
              </a:defRPr>
            </a:lvl3pPr>
            <a:lvl4pPr>
              <a:defRPr baseline="0">
                <a:latin typeface="等线" panose="02010600030101010101" pitchFamily="2" charset="-122"/>
              </a:defRPr>
            </a:lvl4pPr>
            <a:lvl5pPr>
              <a:defRPr baseline="0">
                <a:latin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1513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2A2CC-E219-074A-9A5F-DAB05C1D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509F54-C412-7C5B-2246-E96337B46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212D56-BA5F-D66B-5DE5-6D605F87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D5D97-C047-3A90-7950-5FE2BD43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5623DD-AA46-4FDF-27C8-BC606D71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09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900B86E8-8601-6155-14A0-88468B1E1C0A}"/>
              </a:ext>
            </a:extLst>
          </p:cNvPr>
          <p:cNvSpPr/>
          <p:nvPr userDrawn="1"/>
        </p:nvSpPr>
        <p:spPr>
          <a:xfrm>
            <a:off x="838200" y="594782"/>
            <a:ext cx="10515600" cy="5761568"/>
          </a:xfrm>
          <a:prstGeom prst="roundRect">
            <a:avLst>
              <a:gd name="adj" fmla="val 5240"/>
            </a:avLst>
          </a:prstGeom>
          <a:solidFill>
            <a:srgbClr val="FCF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2B7832-E990-A15F-9135-29D01E34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267" y="594783"/>
            <a:ext cx="10151533" cy="1367896"/>
          </a:xfrm>
          <a:noFill/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92F32C-F4F5-E553-E5F4-DE4D9B2D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2"/>
            <a:ext cx="5181600" cy="4351338"/>
          </a:xfrm>
          <a:noFill/>
        </p:spPr>
        <p:txBody>
          <a:bodyPr/>
          <a:lstStyle>
            <a:lvl1pPr>
              <a:defRPr baseline="0">
                <a:latin typeface="等线" panose="02010600030101010101" pitchFamily="2" charset="-122"/>
              </a:defRPr>
            </a:lvl1pPr>
            <a:lvl2pPr>
              <a:defRPr baseline="0">
                <a:latin typeface="等线" panose="02010600030101010101" pitchFamily="2" charset="-122"/>
              </a:defRPr>
            </a:lvl2pPr>
            <a:lvl3pPr>
              <a:defRPr baseline="0">
                <a:latin typeface="等线" panose="02010600030101010101" pitchFamily="2" charset="-122"/>
              </a:defRPr>
            </a:lvl3pPr>
            <a:lvl4pPr>
              <a:defRPr baseline="0">
                <a:latin typeface="等线" panose="02010600030101010101" pitchFamily="2" charset="-122"/>
              </a:defRPr>
            </a:lvl4pPr>
            <a:lvl5pPr>
              <a:defRPr baseline="0">
                <a:latin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A657A1-2588-5AA5-3CFA-D19A3658A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2"/>
            <a:ext cx="5181600" cy="4351338"/>
          </a:xfrm>
          <a:noFill/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053AD2-25CF-906C-7A93-E6979ADC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FB64F7-7DBE-E8E9-7ADA-7FCD15C7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F592BE-ED34-0422-9ADF-A12C426C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38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A9803E0-BA41-2344-F7B4-449E43FEE513}"/>
              </a:ext>
            </a:extLst>
          </p:cNvPr>
          <p:cNvSpPr/>
          <p:nvPr userDrawn="1"/>
        </p:nvSpPr>
        <p:spPr>
          <a:xfrm>
            <a:off x="838200" y="594782"/>
            <a:ext cx="10515600" cy="5761568"/>
          </a:xfrm>
          <a:prstGeom prst="roundRect">
            <a:avLst>
              <a:gd name="adj" fmla="val 5240"/>
            </a:avLst>
          </a:prstGeom>
          <a:solidFill>
            <a:srgbClr val="FCF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4BDDE40-D98D-4AA3-F98D-8D189F8C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00" y="612980"/>
            <a:ext cx="10152000" cy="1232431"/>
          </a:xfrm>
          <a:noFill/>
        </p:spPr>
        <p:txBody>
          <a:bodyPr/>
          <a:lstStyle>
            <a:lvl1pPr>
              <a:defRPr sz="4400" b="1" baseline="0">
                <a:latin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9655CE-E5FE-730F-59FE-FAF5AAE74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75574"/>
            <a:ext cx="5157787" cy="766025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460CB3-E916-C3B8-9AD7-DB06E2508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900472"/>
            <a:ext cx="5157787" cy="3425715"/>
          </a:xfrm>
          <a:noFill/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9CD19C-ED3B-0339-85C1-345C0BE26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875574"/>
            <a:ext cx="5183188" cy="766025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5DC7B9-C1CF-5A26-8B50-03D500ADD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900472"/>
            <a:ext cx="5183188" cy="3425715"/>
          </a:xfrm>
          <a:noFill/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376AC6-D290-045B-C5A1-6DE6643E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031329-BD5F-B7B1-04A7-2A45A875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A9F7366-D1C1-C77B-9DEF-569C1E7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39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CB9D5B-FD12-2525-E0F3-23D43213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6A63D9-8E46-702F-400E-2DE674C5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1EFE4E-AF81-5AD6-9AA5-57944E5A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F41CB8-0E2F-6EFE-9FC4-0C30A01B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2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60CDEB-55A0-10E9-3640-0C69DECE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79CE6CB-2C37-BDC8-32A4-9B3920AF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D909C6-17A7-6A8B-4580-0579BD9C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F0826F-DAF4-31B9-A818-965DC85E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2C7E6A-8476-B5AE-9C91-43795ED0E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DCCCD93-D18C-D9FB-FD85-1152695F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D4F3-B61D-ED31-146B-77AF75445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38A66E-2DB0-E32D-D55B-2F81886D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482EF3-2693-C297-9CD2-8F6557A4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9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CD9C2C-D2A0-ABA6-1E34-0162B97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E50202-94F5-6434-5FB4-A5A72F4BC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F044D9-185C-476F-255B-2E2E84497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C615EB-EB48-922D-857E-A0D8571E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8E4E22-C2BC-FCF2-0CA9-193B1B9B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9D22C-3DB1-381F-F456-1567AF04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73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1D85B96-CCC3-916E-E4D9-3D7F0AB4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FCFCDE"/>
          </a:solidFill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2E496-E0FB-61AD-4E9C-36DA38C25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oundRect">
            <a:avLst/>
          </a:prstGeom>
          <a:solidFill>
            <a:srgbClr val="FCFCDE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B0447E-B98D-E053-A089-10EEECA5C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48B1-C065-4B81-8636-2192105B00E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B3CD4C-C411-7B1D-E342-4C2E18871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7B262-870C-3F22-2767-121CCA535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C083F-B67B-449C-B613-FE9C6C295E0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568810A-9C3E-7236-FA67-D0E5AC059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251" cy="8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4409" kern="1200" dirty="0">
          <a:solidFill>
            <a:srgbClr val="104540"/>
          </a:solidFill>
          <a:latin typeface="Glacial Indifference Bold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lacial Indifference Bold" panose="02010600030101010101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lacial Indifference Bold" panose="02010600030101010101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lacial Indifference Bold" panose="02010600030101010101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lacial Indifference Bold" panose="02010600030101010101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lacial Indifference Bold" panose="02010600030101010101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diagramDrawing" Target="../diagrams/drawing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diagramColors" Target="../diagrams/colors1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11" Type="http://schemas.openxmlformats.org/officeDocument/2006/relationships/diagramQuickStyle" Target="../diagrams/quickStyle13.xml"/><Relationship Id="rId5" Type="http://schemas.openxmlformats.org/officeDocument/2006/relationships/diagramQuickStyle" Target="../diagrams/quickStyle12.xml"/><Relationship Id="rId10" Type="http://schemas.openxmlformats.org/officeDocument/2006/relationships/diagramLayout" Target="../diagrams/layout13.xml"/><Relationship Id="rId4" Type="http://schemas.openxmlformats.org/officeDocument/2006/relationships/diagramLayout" Target="../diagrams/layout12.xml"/><Relationship Id="rId9" Type="http://schemas.openxmlformats.org/officeDocument/2006/relationships/diagramData" Target="../diagrams/data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9A49F50F-CF75-DA7D-5278-11CE0801B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1030"/>
            <a:ext cx="9144000" cy="1655762"/>
          </a:xfrm>
        </p:spPr>
        <p:txBody>
          <a:bodyPr/>
          <a:lstStyle/>
          <a:p>
            <a:r>
              <a:rPr lang="en-US" altLang="zh-CN" sz="2510" b="1" dirty="0">
                <a:solidFill>
                  <a:srgbClr val="104540"/>
                </a:solidFill>
                <a:latin typeface="+mn-lt"/>
              </a:rPr>
              <a:t>Student (Senior) Category – Universities </a:t>
            </a:r>
          </a:p>
          <a:p>
            <a:r>
              <a:rPr lang="en-US" altLang="zh-CN" sz="2510" b="1" dirty="0">
                <a:solidFill>
                  <a:srgbClr val="104540"/>
                </a:solidFill>
                <a:latin typeface="+mn-lt"/>
              </a:rPr>
              <a:t>Human Health &amp; Potential (HHP)</a:t>
            </a:r>
          </a:p>
          <a:p>
            <a:r>
              <a:rPr lang="en-US" altLang="zh-CN" sz="2510" b="1" dirty="0">
                <a:solidFill>
                  <a:srgbClr val="104540"/>
                </a:solidFill>
                <a:latin typeface="+mn-lt"/>
              </a:rPr>
              <a:t>By HIGY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9EF23EB4-B8D2-7412-D981-94FE93EE664E}"/>
              </a:ext>
            </a:extLst>
          </p:cNvPr>
          <p:cNvGrpSpPr/>
          <p:nvPr/>
        </p:nvGrpSpPr>
        <p:grpSpPr>
          <a:xfrm>
            <a:off x="3985022" y="167166"/>
            <a:ext cx="4299441" cy="4299441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565D16D-844E-23F2-12FF-96ECB02FCB8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483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3ACCEAFA-296D-3798-B173-997B1F03F33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29234275"/>
              </p:ext>
            </p:extLst>
          </p:nvPr>
        </p:nvGraphicFramePr>
        <p:xfrm>
          <a:off x="-1808312" y="0"/>
          <a:ext cx="14990822" cy="771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9037A650-A7C1-C06E-21C7-5E84C72B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WHAT MAKES OUR PRODUCTS STAND OUT?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2EBB9F-E970-12A4-D9EA-B2E7E87F98F2}"/>
              </a:ext>
            </a:extLst>
          </p:cNvPr>
          <p:cNvSpPr txBox="1"/>
          <p:nvPr/>
        </p:nvSpPr>
        <p:spPr>
          <a:xfrm>
            <a:off x="5687099" y="1632688"/>
            <a:ext cx="5579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come up with a </a:t>
            </a:r>
            <a:r>
              <a:rPr lang="en-US" altLang="zh-CN" sz="2800" u="sng" dirty="0"/>
              <a:t>unique business method</a:t>
            </a:r>
            <a:r>
              <a:rPr lang="en-US" altLang="zh-CN" sz="2800" dirty="0"/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276519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376E4-680F-21D5-8826-228B2BA8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GO-TO-MARKET STRATEGY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38A69195-E0B2-F45E-105D-47A440DE093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28959574"/>
              </p:ext>
            </p:extLst>
          </p:nvPr>
        </p:nvGraphicFramePr>
        <p:xfrm>
          <a:off x="441618" y="2381794"/>
          <a:ext cx="4493091" cy="326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38EF16AC-129F-D1DD-85F8-D32C57C3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983054"/>
              </p:ext>
            </p:extLst>
          </p:nvPr>
        </p:nvGraphicFramePr>
        <p:xfrm>
          <a:off x="3849600" y="2674090"/>
          <a:ext cx="4492800" cy="32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D621EB72-2F4F-F1C9-3BEA-47F38C626912}"/>
              </a:ext>
            </a:extLst>
          </p:cNvPr>
          <p:cNvSpPr/>
          <p:nvPr/>
        </p:nvSpPr>
        <p:spPr>
          <a:xfrm>
            <a:off x="1301746" y="1797790"/>
            <a:ext cx="2772836" cy="584200"/>
          </a:xfrm>
          <a:prstGeom prst="roundRect">
            <a:avLst/>
          </a:prstGeom>
          <a:solidFill>
            <a:srgbClr val="70AF55"/>
          </a:solidFill>
          <a:ln>
            <a:solidFill>
              <a:srgbClr val="70A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PROSPECTIVE BUYER 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6AB5930-0459-60FE-2B81-1ED0C8D6BA55}"/>
              </a:ext>
            </a:extLst>
          </p:cNvPr>
          <p:cNvSpPr/>
          <p:nvPr/>
        </p:nvSpPr>
        <p:spPr>
          <a:xfrm>
            <a:off x="4751083" y="2089890"/>
            <a:ext cx="2772836" cy="584200"/>
          </a:xfrm>
          <a:prstGeom prst="roundRect">
            <a:avLst/>
          </a:prstGeom>
          <a:solidFill>
            <a:srgbClr val="B2CB59"/>
          </a:solidFill>
          <a:ln>
            <a:solidFill>
              <a:srgbClr val="B2C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WHO WILL BENEFIT FROM THIS?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8C20BDA-ACD0-8288-66CB-3B8F59282413}"/>
              </a:ext>
            </a:extLst>
          </p:cNvPr>
          <p:cNvSpPr/>
          <p:nvPr/>
        </p:nvSpPr>
        <p:spPr>
          <a:xfrm>
            <a:off x="8078483" y="2381990"/>
            <a:ext cx="2772836" cy="584200"/>
          </a:xfrm>
          <a:prstGeom prst="roundRect">
            <a:avLst/>
          </a:prstGeom>
          <a:solidFill>
            <a:srgbClr val="EEC754"/>
          </a:solidFill>
          <a:ln>
            <a:solidFill>
              <a:srgbClr val="EEC7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SIZE OF THE TARGET MARKET?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96FA8C-8432-3E55-BC2A-628D05F52851}"/>
              </a:ext>
            </a:extLst>
          </p:cNvPr>
          <p:cNvSpPr txBox="1"/>
          <p:nvPr/>
        </p:nvSpPr>
        <p:spPr>
          <a:xfrm>
            <a:off x="8078483" y="3427624"/>
            <a:ext cx="2772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Tens of millions </a:t>
            </a:r>
            <a:r>
              <a:rPr lang="en-US" altLang="zh-CN" sz="2800" dirty="0"/>
              <a:t>of kids</a:t>
            </a:r>
          </a:p>
          <a:p>
            <a:r>
              <a:rPr lang="en-US" altLang="zh-CN" sz="2800" dirty="0"/>
              <a:t> (merely in </a:t>
            </a:r>
            <a:r>
              <a:rPr lang="en-US" altLang="zh-CN" sz="2800" dirty="0" err="1"/>
              <a:t>china</a:t>
            </a:r>
            <a:r>
              <a:rPr lang="en-US" altLang="zh-CN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3572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8B72-325E-BBEF-BCCE-31698E74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GO-TO-MARKET STRATEGY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B5A728D-C641-A4C7-3428-B6441BD548E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18083110"/>
              </p:ext>
            </p:extLst>
          </p:nvPr>
        </p:nvGraphicFramePr>
        <p:xfrm>
          <a:off x="1210800" y="1920556"/>
          <a:ext cx="9770400" cy="412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268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1435D-ACBA-3092-EDCC-B24E7975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PRODUCT ROADMAP</a:t>
            </a:r>
            <a:endParaRPr lang="zh-CN" altLang="en-US" dirty="0"/>
          </a:p>
        </p:txBody>
      </p:sp>
      <p:graphicFrame>
        <p:nvGraphicFramePr>
          <p:cNvPr id="23" name="内容占位符 22">
            <a:extLst>
              <a:ext uri="{FF2B5EF4-FFF2-40B4-BE49-F238E27FC236}">
                <a16:creationId xmlns:a16="http://schemas.microsoft.com/office/drawing/2014/main" id="{66D93A42-AB95-99DD-89BE-8454D4D2C66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70523766"/>
              </p:ext>
            </p:extLst>
          </p:nvPr>
        </p:nvGraphicFramePr>
        <p:xfrm>
          <a:off x="838200" y="1683808"/>
          <a:ext cx="10515600" cy="443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3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512119-91F1-3F74-3F72-4FB5119DFD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7599" y="1065423"/>
            <a:ext cx="6163733" cy="1762444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Thus, parents can keep constantly track of their children's growth condition  through our powerful evaluation system !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51419B-AA57-D4ED-987E-A6E78B1BE23A}"/>
              </a:ext>
            </a:extLst>
          </p:cNvPr>
          <p:cNvSpPr txBox="1"/>
          <p:nvPr/>
        </p:nvSpPr>
        <p:spPr>
          <a:xfrm>
            <a:off x="2429933" y="2980267"/>
            <a:ext cx="47582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 dirty="0">
                <a:latin typeface="等线" panose="02010600030101010101" pitchFamily="2" charset="-122"/>
              </a:rPr>
              <a:t>Eliminate potential deformities and diseases at the source!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8B7214-866B-6641-5753-9E50BD85ECC4}"/>
              </a:ext>
            </a:extLst>
          </p:cNvPr>
          <p:cNvSpPr txBox="1"/>
          <p:nvPr/>
        </p:nvSpPr>
        <p:spPr>
          <a:xfrm>
            <a:off x="1811867" y="4604954"/>
            <a:ext cx="4580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等线" panose="02010600030101010101" pitchFamily="2" charset="-122"/>
              </a:rPr>
              <a:t>Mostly important...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479C43-7447-9B86-1F91-86CA7D6BDAAE}"/>
              </a:ext>
            </a:extLst>
          </p:cNvPr>
          <p:cNvSpPr txBox="1"/>
          <p:nvPr/>
        </p:nvSpPr>
        <p:spPr>
          <a:xfrm>
            <a:off x="1100665" y="5367867"/>
            <a:ext cx="741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等线" panose="02010600030101010101" pitchFamily="2" charset="-122"/>
              </a:rPr>
              <a:t>CONVENIENTLY AND COST-EFFECTIVELY!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271EB1-687C-E4E2-9887-CFD8DA354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332" y="1547072"/>
            <a:ext cx="4087007" cy="408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3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97E05-1D4C-C9E7-C087-FB0C88E8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+mn-ea"/>
              </a:rPr>
              <a:t>TEAM INTRODUCTION</a:t>
            </a:r>
            <a:endParaRPr lang="zh-CN" altLang="en-US" dirty="0">
              <a:latin typeface="+mn-ea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C956CE-65CC-82DC-C8E6-DF03FA1D5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3908"/>
            <a:ext cx="5157787" cy="76602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n-ea"/>
              </a:rPr>
              <a:t>Leader</a:t>
            </a:r>
            <a:endParaRPr lang="zh-CN" altLang="en-US" sz="4000" dirty="0">
              <a:latin typeface="+mn-ea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F37F220-FDF2-7102-C801-737629F17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663908"/>
            <a:ext cx="5183188" cy="766025"/>
          </a:xfrm>
        </p:spPr>
        <p:txBody>
          <a:bodyPr/>
          <a:lstStyle/>
          <a:p>
            <a:pPr algn="ctr"/>
            <a:r>
              <a:rPr lang="en-US" altLang="zh-CN" sz="4000" dirty="0">
                <a:latin typeface="+mn-ea"/>
              </a:rPr>
              <a:t>Co-leader</a:t>
            </a:r>
            <a:endParaRPr lang="zh-CN" altLang="en-US" sz="4000" dirty="0">
              <a:latin typeface="+mn-ea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E620AEDA-2617-CC06-59C6-B85E473E8A20}"/>
              </a:ext>
            </a:extLst>
          </p:cNvPr>
          <p:cNvGrpSpPr/>
          <p:nvPr/>
        </p:nvGrpSpPr>
        <p:grpSpPr>
          <a:xfrm>
            <a:off x="7999328" y="2504450"/>
            <a:ext cx="1562400" cy="1562400"/>
            <a:chOff x="0" y="0"/>
            <a:chExt cx="812800" cy="812800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C677B3-09D5-4E7D-CE8D-8457B3F86F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58597" b="-58597"/>
              </a:stretch>
            </a:blipFill>
          </p:spPr>
        </p:sp>
      </p:grpSp>
      <p:graphicFrame>
        <p:nvGraphicFramePr>
          <p:cNvPr id="15" name="内容占位符 14">
            <a:extLst>
              <a:ext uri="{FF2B5EF4-FFF2-40B4-BE49-F238E27FC236}">
                <a16:creationId xmlns:a16="http://schemas.microsoft.com/office/drawing/2014/main" id="{CD884E47-C756-31FB-2EE1-F7317BAEADC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4540333"/>
              </p:ext>
            </p:extLst>
          </p:nvPr>
        </p:nvGraphicFramePr>
        <p:xfrm>
          <a:off x="1556678" y="4428068"/>
          <a:ext cx="3708403" cy="15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内容占位符 8">
            <a:extLst>
              <a:ext uri="{FF2B5EF4-FFF2-40B4-BE49-F238E27FC236}">
                <a16:creationId xmlns:a16="http://schemas.microsoft.com/office/drawing/2014/main" id="{FA9DA276-73B2-9190-36B6-9A7A30BEB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926" y="2504450"/>
            <a:ext cx="1566333" cy="1563795"/>
          </a:xfrm>
          <a:prstGeom prst="rect">
            <a:avLst/>
          </a:prstGeom>
          <a:noFill/>
        </p:spPr>
      </p:pic>
      <p:graphicFrame>
        <p:nvGraphicFramePr>
          <p:cNvPr id="18" name="内容占位符 14">
            <a:extLst>
              <a:ext uri="{FF2B5EF4-FFF2-40B4-BE49-F238E27FC236}">
                <a16:creationId xmlns:a16="http://schemas.microsoft.com/office/drawing/2014/main" id="{8D50EF0F-8EE9-5B18-924C-C1873AC0DEF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66372223"/>
              </p:ext>
            </p:extLst>
          </p:nvPr>
        </p:nvGraphicFramePr>
        <p:xfrm>
          <a:off x="6926920" y="4428069"/>
          <a:ext cx="3707216" cy="15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961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56605-7CC6-1CD0-0940-963081DD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solidFill>
                  <a:srgbClr val="104540"/>
                </a:solidFill>
                <a:latin typeface="+mn-ea"/>
              </a:rPr>
              <a:t>PROBLEMS</a:t>
            </a:r>
            <a:endParaRPr lang="zh-CN" altLang="en-US" dirty="0">
              <a:latin typeface="+mn-ea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94CA592-3609-A8F0-050E-77F5041A9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1900255"/>
            <a:ext cx="3445934" cy="3443741"/>
          </a:xfrm>
        </p:spPr>
      </p:pic>
      <p:graphicFrame>
        <p:nvGraphicFramePr>
          <p:cNvPr id="7" name="内容占位符 6">
            <a:extLst>
              <a:ext uri="{FF2B5EF4-FFF2-40B4-BE49-F238E27FC236}">
                <a16:creationId xmlns:a16="http://schemas.microsoft.com/office/drawing/2014/main" id="{7AA51615-0123-38B8-FD2B-59DEB9E1EF3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53796912"/>
              </p:ext>
            </p:extLst>
          </p:nvPr>
        </p:nvGraphicFramePr>
        <p:xfrm>
          <a:off x="5571067" y="1413404"/>
          <a:ext cx="518160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711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A692927-4761-3A58-1302-E796AAFF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D59570-A1A6-1B53-50A8-390C44569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05" y="2111098"/>
            <a:ext cx="3752722" cy="37527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BC7044D-3E7C-8072-DE82-3D3DB519C040}"/>
              </a:ext>
            </a:extLst>
          </p:cNvPr>
          <p:cNvSpPr txBox="1"/>
          <p:nvPr/>
        </p:nvSpPr>
        <p:spPr>
          <a:xfrm>
            <a:off x="5456227" y="2610293"/>
            <a:ext cx="4686300" cy="2417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>
                <a:solidFill>
                  <a:srgbClr val="104540"/>
                </a:solidFill>
                <a:latin typeface="+mn-lt"/>
              </a:rPr>
              <a:t>But, </a:t>
            </a:r>
            <a:r>
              <a:rPr lang="en-US" altLang="zh-CN" sz="3200" b="1" dirty="0">
                <a:solidFill>
                  <a:srgbClr val="104540"/>
                </a:solidFill>
                <a:latin typeface="+mn-lt"/>
              </a:rPr>
              <a:t>WHAT STOP </a:t>
            </a:r>
            <a:r>
              <a:rPr lang="en-US" altLang="zh-CN" sz="3200" dirty="0">
                <a:solidFill>
                  <a:srgbClr val="104540"/>
                </a:solidFill>
                <a:latin typeface="+mn-lt"/>
              </a:rPr>
              <a:t>parents from doing bone-age and other children’s deformity tests? </a:t>
            </a:r>
          </a:p>
        </p:txBody>
      </p:sp>
    </p:spTree>
    <p:extLst>
      <p:ext uri="{BB962C8B-B14F-4D97-AF65-F5344CB8AC3E}">
        <p14:creationId xmlns:p14="http://schemas.microsoft.com/office/powerpoint/2010/main" val="148680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3BA5-D3B7-BEE0-07EE-8EF5B0D9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solidFill>
                  <a:srgbClr val="104540"/>
                </a:solidFill>
                <a:latin typeface="+mn-ea"/>
              </a:rPr>
              <a:t>PROBLEMS</a:t>
            </a:r>
            <a:endParaRPr lang="zh-CN" altLang="en-US" sz="4400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FCFFD1E2-AB40-54F3-FEEC-C2B3CEE52A2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60843984"/>
              </p:ext>
            </p:extLst>
          </p:nvPr>
        </p:nvGraphicFramePr>
        <p:xfrm>
          <a:off x="4324747" y="1453116"/>
          <a:ext cx="6775054" cy="475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12">
            <a:extLst>
              <a:ext uri="{FF2B5EF4-FFF2-40B4-BE49-F238E27FC236}">
                <a16:creationId xmlns:a16="http://schemas.microsoft.com/office/drawing/2014/main" id="{DFF0CE6E-E6CA-AE89-8B21-D5DCA2D51861}"/>
              </a:ext>
            </a:extLst>
          </p:cNvPr>
          <p:cNvGrpSpPr/>
          <p:nvPr/>
        </p:nvGrpSpPr>
        <p:grpSpPr>
          <a:xfrm>
            <a:off x="1168398" y="2399135"/>
            <a:ext cx="3073401" cy="3073401"/>
            <a:chOff x="0" y="0"/>
            <a:chExt cx="812800" cy="812800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EED3D97B-3FA4-2D88-71D6-1A6CF66D10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4387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D6F-BACF-3C4F-96FE-81C577BC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solidFill>
                  <a:srgbClr val="104540"/>
                </a:solidFill>
                <a:latin typeface="+mn-ea"/>
              </a:rPr>
              <a:t>PROBLEMS</a:t>
            </a:r>
            <a:endParaRPr lang="zh-CN" altLang="en-US" sz="4400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BAE69C2F-7507-7412-B52E-F5DC2437EA1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09940106"/>
              </p:ext>
            </p:extLst>
          </p:nvPr>
        </p:nvGraphicFramePr>
        <p:xfrm>
          <a:off x="1083247" y="2286789"/>
          <a:ext cx="6139804" cy="3677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C2E4FCB4-45EC-6D34-AA23-8D8DA361D66D}"/>
              </a:ext>
            </a:extLst>
          </p:cNvPr>
          <p:cNvSpPr txBox="1"/>
          <p:nvPr/>
        </p:nvSpPr>
        <p:spPr>
          <a:xfrm>
            <a:off x="1364441" y="1718335"/>
            <a:ext cx="946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There exist some kind of machine for these problems, </a:t>
            </a:r>
            <a:r>
              <a:rPr lang="en-US" altLang="zh-CN" sz="2800" b="1" dirty="0">
                <a:latin typeface="+mn-ea"/>
              </a:rPr>
              <a:t>but</a:t>
            </a:r>
            <a:r>
              <a:rPr lang="en-US" altLang="zh-CN" sz="2800" dirty="0">
                <a:latin typeface="+mn-ea"/>
              </a:rPr>
              <a:t>...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2D0DA84C-6191-3CE5-6434-8A53E2CB16A6}"/>
              </a:ext>
            </a:extLst>
          </p:cNvPr>
          <p:cNvGrpSpPr/>
          <p:nvPr/>
        </p:nvGrpSpPr>
        <p:grpSpPr>
          <a:xfrm>
            <a:off x="7636856" y="2464523"/>
            <a:ext cx="3321577" cy="3321577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5B5A8C6-08CE-B38B-7D6B-7078C73418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6106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A663C-5643-F115-1B03-5010A02E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solidFill>
                  <a:srgbClr val="104540"/>
                </a:solidFill>
                <a:latin typeface="+mn-ea"/>
              </a:rPr>
              <a:t>PROBLEMS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A9F12B-7F4E-D19A-3CC5-3D4299E918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5224" y="1920556"/>
            <a:ext cx="9101553" cy="96993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dirty="0">
                <a:solidFill>
                  <a:srgbClr val="104540"/>
                </a:solidFill>
                <a:latin typeface="+mn-ea"/>
              </a:rPr>
              <a:t>Due to these deformity that could have been detected and treated... </a:t>
            </a:r>
          </a:p>
          <a:p>
            <a:pPr marL="0" indent="0">
              <a:lnSpc>
                <a:spcPct val="100000"/>
              </a:lnSpc>
              <a:buNone/>
            </a:pPr>
            <a:endParaRPr lang="zh-CN" altLang="en-US" dirty="0">
              <a:latin typeface="+mn-ea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66297ED4-376B-8235-1F6C-4299C06147A1}"/>
              </a:ext>
            </a:extLst>
          </p:cNvPr>
          <p:cNvGrpSpPr/>
          <p:nvPr/>
        </p:nvGrpSpPr>
        <p:grpSpPr>
          <a:xfrm>
            <a:off x="1307902" y="3068478"/>
            <a:ext cx="4407099" cy="512977"/>
            <a:chOff x="0" y="0"/>
            <a:chExt cx="1509437" cy="135105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8C3AAE3-DC29-B812-959A-D419DA3B8775}"/>
                </a:ext>
              </a:extLst>
            </p:cNvPr>
            <p:cNvSpPr/>
            <p:nvPr/>
          </p:nvSpPr>
          <p:spPr>
            <a:xfrm>
              <a:off x="0" y="0"/>
              <a:ext cx="1509437" cy="135105"/>
            </a:xfrm>
            <a:custGeom>
              <a:avLst/>
              <a:gdLst/>
              <a:ahLst/>
              <a:cxnLst/>
              <a:rect l="l" t="t" r="r" b="b"/>
              <a:pathLst>
                <a:path w="1509437" h="135105">
                  <a:moveTo>
                    <a:pt x="67553" y="0"/>
                  </a:moveTo>
                  <a:lnTo>
                    <a:pt x="1441885" y="0"/>
                  </a:lnTo>
                  <a:cubicBezTo>
                    <a:pt x="1459801" y="0"/>
                    <a:pt x="1476983" y="7117"/>
                    <a:pt x="1489651" y="19786"/>
                  </a:cubicBezTo>
                  <a:cubicBezTo>
                    <a:pt x="1502320" y="32454"/>
                    <a:pt x="1509437" y="49636"/>
                    <a:pt x="1509437" y="67553"/>
                  </a:cubicBezTo>
                  <a:lnTo>
                    <a:pt x="1509437" y="67553"/>
                  </a:lnTo>
                  <a:cubicBezTo>
                    <a:pt x="1509437" y="104861"/>
                    <a:pt x="1479193" y="135105"/>
                    <a:pt x="1441885" y="135105"/>
                  </a:cubicBezTo>
                  <a:lnTo>
                    <a:pt x="67553" y="135105"/>
                  </a:lnTo>
                  <a:cubicBezTo>
                    <a:pt x="49636" y="135105"/>
                    <a:pt x="32454" y="127988"/>
                    <a:pt x="19786" y="115319"/>
                  </a:cubicBezTo>
                  <a:cubicBezTo>
                    <a:pt x="7117" y="102651"/>
                    <a:pt x="0" y="85469"/>
                    <a:pt x="0" y="67553"/>
                  </a:cubicBezTo>
                  <a:lnTo>
                    <a:pt x="0" y="67553"/>
                  </a:lnTo>
                  <a:cubicBezTo>
                    <a:pt x="0" y="49636"/>
                    <a:pt x="7117" y="32454"/>
                    <a:pt x="19786" y="19786"/>
                  </a:cubicBezTo>
                  <a:cubicBezTo>
                    <a:pt x="32454" y="7117"/>
                    <a:pt x="49636" y="0"/>
                    <a:pt x="67553" y="0"/>
                  </a:cubicBezTo>
                  <a:close/>
                </a:path>
              </a:pathLst>
            </a:custGeom>
            <a:solidFill>
              <a:srgbClr val="B5CC54"/>
            </a:solidFill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D4F0F117-570A-1C8F-B281-9DEAE1E0A228}"/>
                </a:ext>
              </a:extLst>
            </p:cNvPr>
            <p:cNvSpPr txBox="1"/>
            <p:nvPr/>
          </p:nvSpPr>
          <p:spPr>
            <a:xfrm>
              <a:off x="0" y="-47625"/>
              <a:ext cx="1509437" cy="18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WenQuanYi"/>
                </a:rPr>
                <a:t> 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0CF7B163-2AA7-152E-9DA2-BAF9FC4FCED0}"/>
              </a:ext>
            </a:extLst>
          </p:cNvPr>
          <p:cNvSpPr txBox="1"/>
          <p:nvPr/>
        </p:nvSpPr>
        <p:spPr>
          <a:xfrm>
            <a:off x="1460501" y="3186453"/>
            <a:ext cx="4057650" cy="350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1"/>
              </a:lnSpc>
            </a:pPr>
            <a:r>
              <a:rPr lang="en-US" sz="2800" dirty="0">
                <a:solidFill>
                  <a:srgbClr val="FCFBDD"/>
                </a:solidFill>
                <a:latin typeface="+mn-ea"/>
              </a:rPr>
              <a:t>Abnormal </a:t>
            </a:r>
            <a:r>
              <a:rPr lang="en-US" sz="2800" dirty="0" err="1">
                <a:solidFill>
                  <a:srgbClr val="FCFBDD"/>
                </a:solidFill>
                <a:latin typeface="+mn-ea"/>
              </a:rPr>
              <a:t>Appearence</a:t>
            </a:r>
            <a:endParaRPr lang="en-US" sz="2800" dirty="0">
              <a:solidFill>
                <a:srgbClr val="FCFBDD"/>
              </a:solidFill>
              <a:latin typeface="+mn-ea"/>
            </a:endParaRP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707FEB8F-749F-D0F0-88F6-8A31CC1F38E9}"/>
              </a:ext>
            </a:extLst>
          </p:cNvPr>
          <p:cNvGrpSpPr/>
          <p:nvPr/>
        </p:nvGrpSpPr>
        <p:grpSpPr>
          <a:xfrm>
            <a:off x="6096000" y="2623155"/>
            <a:ext cx="5099050" cy="512977"/>
            <a:chOff x="0" y="0"/>
            <a:chExt cx="1509437" cy="135105"/>
          </a:xfrm>
        </p:grpSpPr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9E9A019-DA2B-0867-D486-B0AC9DCE0217}"/>
                </a:ext>
              </a:extLst>
            </p:cNvPr>
            <p:cNvSpPr/>
            <p:nvPr/>
          </p:nvSpPr>
          <p:spPr>
            <a:xfrm>
              <a:off x="0" y="0"/>
              <a:ext cx="1509437" cy="135105"/>
            </a:xfrm>
            <a:custGeom>
              <a:avLst/>
              <a:gdLst/>
              <a:ahLst/>
              <a:cxnLst/>
              <a:rect l="l" t="t" r="r" b="b"/>
              <a:pathLst>
                <a:path w="1509437" h="135105">
                  <a:moveTo>
                    <a:pt x="67553" y="0"/>
                  </a:moveTo>
                  <a:lnTo>
                    <a:pt x="1441885" y="0"/>
                  </a:lnTo>
                  <a:cubicBezTo>
                    <a:pt x="1459801" y="0"/>
                    <a:pt x="1476983" y="7117"/>
                    <a:pt x="1489651" y="19786"/>
                  </a:cubicBezTo>
                  <a:cubicBezTo>
                    <a:pt x="1502320" y="32454"/>
                    <a:pt x="1509437" y="49636"/>
                    <a:pt x="1509437" y="67553"/>
                  </a:cubicBezTo>
                  <a:lnTo>
                    <a:pt x="1509437" y="67553"/>
                  </a:lnTo>
                  <a:cubicBezTo>
                    <a:pt x="1509437" y="104861"/>
                    <a:pt x="1479193" y="135105"/>
                    <a:pt x="1441885" y="135105"/>
                  </a:cubicBezTo>
                  <a:lnTo>
                    <a:pt x="67553" y="135105"/>
                  </a:lnTo>
                  <a:cubicBezTo>
                    <a:pt x="49636" y="135105"/>
                    <a:pt x="32454" y="127988"/>
                    <a:pt x="19786" y="115319"/>
                  </a:cubicBezTo>
                  <a:cubicBezTo>
                    <a:pt x="7117" y="102651"/>
                    <a:pt x="0" y="85469"/>
                    <a:pt x="0" y="67553"/>
                  </a:cubicBezTo>
                  <a:lnTo>
                    <a:pt x="0" y="67553"/>
                  </a:lnTo>
                  <a:cubicBezTo>
                    <a:pt x="0" y="49636"/>
                    <a:pt x="7117" y="32454"/>
                    <a:pt x="19786" y="19786"/>
                  </a:cubicBezTo>
                  <a:cubicBezTo>
                    <a:pt x="32454" y="7117"/>
                    <a:pt x="49636" y="0"/>
                    <a:pt x="67553" y="0"/>
                  </a:cubicBezTo>
                  <a:close/>
                </a:path>
              </a:pathLst>
            </a:custGeom>
            <a:solidFill>
              <a:srgbClr val="71B052"/>
            </a:solidFill>
          </p:spPr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76835E1B-3B02-14A8-7794-22D804351368}"/>
                </a:ext>
              </a:extLst>
            </p:cNvPr>
            <p:cNvSpPr txBox="1"/>
            <p:nvPr/>
          </p:nvSpPr>
          <p:spPr>
            <a:xfrm>
              <a:off x="0" y="-47625"/>
              <a:ext cx="1509437" cy="18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WenQuanYi"/>
                </a:rPr>
                <a:t> </a:t>
              </a: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FE931E97-AEBD-06FB-2ABB-2B5B05A874ED}"/>
              </a:ext>
            </a:extLst>
          </p:cNvPr>
          <p:cNvGrpSpPr/>
          <p:nvPr/>
        </p:nvGrpSpPr>
        <p:grpSpPr>
          <a:xfrm>
            <a:off x="5518151" y="4014336"/>
            <a:ext cx="5585145" cy="512977"/>
            <a:chOff x="0" y="0"/>
            <a:chExt cx="1509437" cy="135105"/>
          </a:xfrm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9B982D6C-03B7-FEF9-DF5B-755D7070057B}"/>
                </a:ext>
              </a:extLst>
            </p:cNvPr>
            <p:cNvSpPr/>
            <p:nvPr/>
          </p:nvSpPr>
          <p:spPr>
            <a:xfrm>
              <a:off x="0" y="0"/>
              <a:ext cx="1509437" cy="135105"/>
            </a:xfrm>
            <a:custGeom>
              <a:avLst/>
              <a:gdLst/>
              <a:ahLst/>
              <a:cxnLst/>
              <a:rect l="l" t="t" r="r" b="b"/>
              <a:pathLst>
                <a:path w="1509437" h="135105">
                  <a:moveTo>
                    <a:pt x="67553" y="0"/>
                  </a:moveTo>
                  <a:lnTo>
                    <a:pt x="1441885" y="0"/>
                  </a:lnTo>
                  <a:cubicBezTo>
                    <a:pt x="1459801" y="0"/>
                    <a:pt x="1476983" y="7117"/>
                    <a:pt x="1489651" y="19786"/>
                  </a:cubicBezTo>
                  <a:cubicBezTo>
                    <a:pt x="1502320" y="32454"/>
                    <a:pt x="1509437" y="49636"/>
                    <a:pt x="1509437" y="67553"/>
                  </a:cubicBezTo>
                  <a:lnTo>
                    <a:pt x="1509437" y="67553"/>
                  </a:lnTo>
                  <a:cubicBezTo>
                    <a:pt x="1509437" y="104861"/>
                    <a:pt x="1479193" y="135105"/>
                    <a:pt x="1441885" y="135105"/>
                  </a:cubicBezTo>
                  <a:lnTo>
                    <a:pt x="67553" y="135105"/>
                  </a:lnTo>
                  <a:cubicBezTo>
                    <a:pt x="49636" y="135105"/>
                    <a:pt x="32454" y="127988"/>
                    <a:pt x="19786" y="115319"/>
                  </a:cubicBezTo>
                  <a:cubicBezTo>
                    <a:pt x="7117" y="102651"/>
                    <a:pt x="0" y="85469"/>
                    <a:pt x="0" y="67553"/>
                  </a:cubicBezTo>
                  <a:lnTo>
                    <a:pt x="0" y="67553"/>
                  </a:lnTo>
                  <a:cubicBezTo>
                    <a:pt x="0" y="49636"/>
                    <a:pt x="7117" y="32454"/>
                    <a:pt x="19786" y="19786"/>
                  </a:cubicBezTo>
                  <a:cubicBezTo>
                    <a:pt x="32454" y="7117"/>
                    <a:pt x="49636" y="0"/>
                    <a:pt x="67553" y="0"/>
                  </a:cubicBezTo>
                  <a:close/>
                </a:path>
              </a:pathLst>
            </a:custGeom>
            <a:solidFill>
              <a:srgbClr val="F1C74D"/>
            </a:solidFill>
          </p:spPr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FD7A18ED-BE50-A68B-802D-9FAE62E629D7}"/>
                </a:ext>
              </a:extLst>
            </p:cNvPr>
            <p:cNvSpPr txBox="1"/>
            <p:nvPr/>
          </p:nvSpPr>
          <p:spPr>
            <a:xfrm>
              <a:off x="0" y="-47625"/>
              <a:ext cx="1509437" cy="18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WenQuanYi"/>
                </a:rPr>
                <a:t> 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47587EBE-773D-2407-9C85-9FF127CF74CB}"/>
              </a:ext>
            </a:extLst>
          </p:cNvPr>
          <p:cNvSpPr txBox="1"/>
          <p:nvPr/>
        </p:nvSpPr>
        <p:spPr>
          <a:xfrm>
            <a:off x="5969000" y="2733745"/>
            <a:ext cx="5422900" cy="350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1"/>
              </a:lnSpc>
            </a:pPr>
            <a:r>
              <a:rPr lang="en-US" sz="2800" dirty="0">
                <a:solidFill>
                  <a:srgbClr val="FCFBDD"/>
                </a:solidFill>
                <a:latin typeface="+mn-ea"/>
              </a:rPr>
              <a:t>Doing Bad In Playing Sports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0BBC5E5F-EC33-8B68-6D57-07C38447A820}"/>
              </a:ext>
            </a:extLst>
          </p:cNvPr>
          <p:cNvSpPr txBox="1"/>
          <p:nvPr/>
        </p:nvSpPr>
        <p:spPr>
          <a:xfrm>
            <a:off x="5715002" y="4114679"/>
            <a:ext cx="5181601" cy="350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1"/>
              </a:lnSpc>
            </a:pPr>
            <a:r>
              <a:rPr lang="en-US" sz="2800" dirty="0">
                <a:solidFill>
                  <a:srgbClr val="FCFBDD"/>
                </a:solidFill>
                <a:latin typeface="+mn-ea"/>
              </a:rPr>
              <a:t>Confronting Discrimination</a:t>
            </a: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144C0BFA-684C-90AB-8AC5-C13A98B3ABF2}"/>
              </a:ext>
            </a:extLst>
          </p:cNvPr>
          <p:cNvGrpSpPr/>
          <p:nvPr/>
        </p:nvGrpSpPr>
        <p:grpSpPr>
          <a:xfrm>
            <a:off x="1562542" y="3654717"/>
            <a:ext cx="2702690" cy="2702690"/>
            <a:chOff x="0" y="0"/>
            <a:chExt cx="812800" cy="812800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35D3C709-18F6-E1A4-D0F5-279FCB9546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011B45C6-14CB-BD21-388F-7505049F5317}"/>
              </a:ext>
            </a:extLst>
          </p:cNvPr>
          <p:cNvSpPr txBox="1"/>
          <p:nvPr/>
        </p:nvSpPr>
        <p:spPr>
          <a:xfrm>
            <a:off x="4129238" y="4854784"/>
            <a:ext cx="740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04540"/>
                </a:solidFill>
                <a:latin typeface="+mn-ea"/>
              </a:rPr>
              <a:t>Their wellbeing and further development will be greatly harmed! </a:t>
            </a:r>
          </a:p>
        </p:txBody>
      </p:sp>
    </p:spTree>
    <p:extLst>
      <p:ext uri="{BB962C8B-B14F-4D97-AF65-F5344CB8AC3E}">
        <p14:creationId xmlns:p14="http://schemas.microsoft.com/office/powerpoint/2010/main" val="90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4F75F-C759-EE9D-DDEE-958DC9B3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</a:rPr>
              <a:t>SOLUTION &amp; OPPOTUNITY</a:t>
            </a:r>
            <a:endParaRPr lang="zh-CN" altLang="en-US" dirty="0">
              <a:latin typeface="+mn-ea"/>
            </a:endParaRPr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7C73A240-F5D6-4B8F-F735-319E248EDF8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9862595"/>
              </p:ext>
            </p:extLst>
          </p:nvPr>
        </p:nvGraphicFramePr>
        <p:xfrm>
          <a:off x="1489472" y="1920556"/>
          <a:ext cx="9213056" cy="4029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570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DB67B-9B56-9551-9533-9CBFE432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+mn-ea"/>
              </a:rPr>
              <a:t>UNDERLYING TECHNOLOGY </a:t>
            </a:r>
            <a:endParaRPr lang="zh-CN" altLang="en-US" dirty="0">
              <a:latin typeface="+mn-ea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B398873D-63A4-296B-7D2F-9EC827A13C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2005013"/>
            <a:ext cx="4351337" cy="4351337"/>
          </a:xfr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2DC7F8-8462-6500-83A8-25CA715CE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5906"/>
            <a:ext cx="5181600" cy="4820444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latin typeface="+mn-ea"/>
              </a:rPr>
              <a:t>With the help of AI tools...</a:t>
            </a: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AE2E4EB2-0131-DB97-3DB6-0619E00B9A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051840"/>
              </p:ext>
            </p:extLst>
          </p:nvPr>
        </p:nvGraphicFramePr>
        <p:xfrm>
          <a:off x="6095999" y="2293145"/>
          <a:ext cx="5126831" cy="390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156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B8D12-62AC-D60C-5B9D-8D9C2F37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AAF5DD-E920-707C-0F1C-E2BA7B2A6F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36132" y="1717356"/>
            <a:ext cx="6720418" cy="549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The most important point, with the help of HPC....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415242-7A15-2F95-1534-BA591A35EA1E}"/>
              </a:ext>
            </a:extLst>
          </p:cNvPr>
          <p:cNvSpPr txBox="1"/>
          <p:nvPr/>
        </p:nvSpPr>
        <p:spPr>
          <a:xfrm>
            <a:off x="1236132" y="2139950"/>
            <a:ext cx="64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WE CAN CONQUER THE BIAS !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9339A2B8-AEB0-5237-652B-5166CDD8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798637"/>
              </p:ext>
            </p:extLst>
          </p:nvPr>
        </p:nvGraphicFramePr>
        <p:xfrm>
          <a:off x="1295400" y="2832101"/>
          <a:ext cx="6661150" cy="313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11">
            <a:extLst>
              <a:ext uri="{FF2B5EF4-FFF2-40B4-BE49-F238E27FC236}">
                <a16:creationId xmlns:a16="http://schemas.microsoft.com/office/drawing/2014/main" id="{CCDFB9D5-76A5-9615-EBBE-79DEA4A96FA9}"/>
              </a:ext>
            </a:extLst>
          </p:cNvPr>
          <p:cNvGrpSpPr/>
          <p:nvPr/>
        </p:nvGrpSpPr>
        <p:grpSpPr>
          <a:xfrm>
            <a:off x="8108949" y="2322116"/>
            <a:ext cx="3134915" cy="3134915"/>
            <a:chOff x="0" y="0"/>
            <a:chExt cx="812800" cy="81280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2AD40025-E68B-3A07-841A-9F8098FAA6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32729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769</Words>
  <Application>Microsoft Office PowerPoint</Application>
  <PresentationFormat>宽屏</PresentationFormat>
  <Paragraphs>118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WenQuanYi</vt:lpstr>
      <vt:lpstr>等线</vt:lpstr>
      <vt:lpstr>Arial</vt:lpstr>
      <vt:lpstr>Glacial Indifference Bold</vt:lpstr>
      <vt:lpstr>Office 主题​​</vt:lpstr>
      <vt:lpstr>PowerPoint 演示文稿</vt:lpstr>
      <vt:lpstr>PROBLEMS</vt:lpstr>
      <vt:lpstr>PROBLEMS</vt:lpstr>
      <vt:lpstr>PROBLEMS</vt:lpstr>
      <vt:lpstr>PROBLEMS</vt:lpstr>
      <vt:lpstr>PROBLEMS</vt:lpstr>
      <vt:lpstr>SOLUTION &amp; OPPOTUNITY</vt:lpstr>
      <vt:lpstr>UNDERLYING TECHNOLOGY </vt:lpstr>
      <vt:lpstr>SOLUTION</vt:lpstr>
      <vt:lpstr>WHAT MAKES OUR PRODUCTS STAND OUT?</vt:lpstr>
      <vt:lpstr>GO-TO-MARKET STRATEGY</vt:lpstr>
      <vt:lpstr>GO-TO-MARKET STRATEGY</vt:lpstr>
      <vt:lpstr>PRODUCT ROADMAP</vt:lpstr>
      <vt:lpstr>PowerPoint 演示文稿</vt:lpstr>
      <vt:lpstr>TEAM INTRODUCTION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yubac@yuba.tech</dc:creator>
  <cp:lastModifiedBy>yubac@yuba.tech</cp:lastModifiedBy>
  <cp:revision>15</cp:revision>
  <dcterms:created xsi:type="dcterms:W3CDTF">2023-12-17T11:47:36Z</dcterms:created>
  <dcterms:modified xsi:type="dcterms:W3CDTF">2023-12-19T13:13:46Z</dcterms:modified>
</cp:coreProperties>
</file>